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uvizija.hr/portal/" TargetMode="External"/><Relationship Id="rId2" Type="http://schemas.openxmlformats.org/officeDocument/2006/relationships/hyperlink" Target="https://edutorij.e-skole.hr/share/page/home-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olazazivot.hr/video-lekcij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PONOVITI GRADIVO ZA NACIONALNE ISPITE?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PREPORUKA: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EDUTORIJ</a:t>
            </a:r>
          </a:p>
          <a:p>
            <a:pPr>
              <a:buNone/>
            </a:pPr>
            <a:r>
              <a:rPr lang="hr-HR" dirty="0" smtClean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edutorij.e-skole.hr/share/page/home-page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EDUVIZIJA</a:t>
            </a:r>
          </a:p>
          <a:p>
            <a:pPr>
              <a:buNone/>
            </a:pPr>
            <a:r>
              <a:rPr lang="hr-HR" dirty="0" smtClean="0">
                <a:hlinkClick r:id="rId3"/>
              </a:rPr>
              <a:t>http://eduvizija.hr/portal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ŠKOLA ZA ŽIVOT</a:t>
            </a:r>
          </a:p>
          <a:p>
            <a:r>
              <a:rPr lang="hr-HR" dirty="0" smtClean="0">
                <a:hlinkClick r:id="rId4"/>
              </a:rPr>
              <a:t>https://skolazazivot.hr/video-lekcije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dirty="0" smtClean="0"/>
              <a:t>EDUTORIJ.E-SKOLE.HR</a:t>
            </a:r>
            <a:endParaRPr lang="hr-HR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914400"/>
            <a:ext cx="9166577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 rot="20045126">
            <a:off x="35074" y="5470615"/>
            <a:ext cx="3276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ODABERI PREDMET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0045126">
            <a:off x="2473473" y="5470614"/>
            <a:ext cx="3276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ODABERI RAZRED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975" y="-1"/>
            <a:ext cx="91569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0045126">
            <a:off x="162633" y="4984064"/>
            <a:ext cx="3276600" cy="149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ODABERI  ŠTO TE ZANIMA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759"/>
            <a:ext cx="9144000" cy="67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0045126">
            <a:off x="96433" y="2857474"/>
            <a:ext cx="3312334" cy="120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ODABERI  ONLINE PREGLED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 rot="20045126">
            <a:off x="35074" y="5470615"/>
            <a:ext cx="32766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rgbClr val="FF0000"/>
                </a:solidFill>
              </a:rPr>
              <a:t>ODABERI TEMU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r-HR" dirty="0" smtClean="0"/>
              <a:t>EDUVIZIJA</a:t>
            </a:r>
            <a:endParaRPr lang="hr-HR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1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hr-HR" dirty="0" smtClean="0"/>
              <a:t>ŠKOLA ZA ŽIVOT - VIDEOLEKCIJE</a:t>
            </a:r>
            <a:endParaRPr lang="hr-HR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077782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0E844245B2FB438B8372025052891D" ma:contentTypeVersion="16" ma:contentTypeDescription="Stvaranje novog dokumenta." ma:contentTypeScope="" ma:versionID="71e96509707d7755babab430679d4511">
  <xsd:schema xmlns:xsd="http://www.w3.org/2001/XMLSchema" xmlns:xs="http://www.w3.org/2001/XMLSchema" xmlns:p="http://schemas.microsoft.com/office/2006/metadata/properties" xmlns:ns2="d640806f-8584-4a19-b932-b06dbd751878" xmlns:ns3="1719570e-4d52-44ac-8f5a-fd58ad89f72c" targetNamespace="http://schemas.microsoft.com/office/2006/metadata/properties" ma:root="true" ma:fieldsID="dafa6de424f77ac8fd2602fca020ecb0" ns2:_="" ns3:_="">
    <xsd:import namespace="d640806f-8584-4a19-b932-b06dbd751878"/>
    <xsd:import namespace="1719570e-4d52-44ac-8f5a-fd58ad89f7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0806f-8584-4a19-b932-b06dbd75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9570e-4d52-44ac-8f5a-fd58ad89f72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ea7cfc2-7405-4646-a21e-0455038eca18}" ma:internalName="TaxCatchAll" ma:showField="CatchAllData" ma:web="1719570e-4d52-44ac-8f5a-fd58ad89f7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44A342-AC05-4CE6-AE78-827687029DB6}"/>
</file>

<file path=customXml/itemProps2.xml><?xml version="1.0" encoding="utf-8"?>
<ds:datastoreItem xmlns:ds="http://schemas.openxmlformats.org/officeDocument/2006/customXml" ds:itemID="{85A176D3-8111-4E2C-A4BB-78103AE89CA9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KAKO PONOVITI GRADIVO ZA NACIONALNE ISPITE?</vt:lpstr>
      <vt:lpstr>PREPORUKA:</vt:lpstr>
      <vt:lpstr>EDUTORIJ.E-SKOLE.HR</vt:lpstr>
      <vt:lpstr>Slide 4</vt:lpstr>
      <vt:lpstr>Slide 5</vt:lpstr>
      <vt:lpstr>Slide 6</vt:lpstr>
      <vt:lpstr>EDUVIZIJA</vt:lpstr>
      <vt:lpstr>ŠKOLA ZA ŽIVOT - VIDEOLEKCIJE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PONOVITI GRADIVO ZA NACIONALNE ISPITE?</dc:title>
  <dc:creator>MarijaCK</dc:creator>
  <cp:lastModifiedBy>MarijaCK</cp:lastModifiedBy>
  <cp:revision>7</cp:revision>
  <dcterms:created xsi:type="dcterms:W3CDTF">2006-08-16T00:00:00Z</dcterms:created>
  <dcterms:modified xsi:type="dcterms:W3CDTF">2023-01-20T16:00:42Z</dcterms:modified>
</cp:coreProperties>
</file>