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5" r:id="rId7"/>
    <p:sldId id="262" r:id="rId8"/>
    <p:sldId id="269" r:id="rId9"/>
    <p:sldId id="263" r:id="rId10"/>
    <p:sldId id="267" r:id="rId11"/>
    <p:sldId id="268" r:id="rId12"/>
    <p:sldId id="270" r:id="rId13"/>
    <p:sldId id="271" r:id="rId14"/>
    <p:sldId id="272" r:id="rId15"/>
    <p:sldId id="275" r:id="rId16"/>
    <p:sldId id="276" r:id="rId17"/>
    <p:sldId id="266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03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0666C-0E19-46F7-BF01-2BC1C4FE05D0}" v="5" dt="2021-11-17T10:06:57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77F24F-0FF1-4EC8-9C40-B6C2C90F1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592599-D762-47DD-B872-FF8AA2C74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D06AE1-19CE-4D81-92E4-68B7F130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7A2-CA53-4034-861F-504D5C2CED98}" type="datetimeFigureOut">
              <a:rPr lang="hr-HR" smtClean="0"/>
              <a:t>17.11.2021.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420AE26-AA65-4D9E-A861-0E05E28E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8EBAE2D-6E85-4DAD-976A-BD9749C8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781-7092-4BA8-B24C-00FB73D61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229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0FB966-0EAA-4823-A6C7-3643C838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9E91E64-5D7A-4A13-A314-3005BFB4C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AD817D-C572-492F-A15B-AE8B8D72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7A2-CA53-4034-861F-504D5C2CED98}" type="datetimeFigureOut">
              <a:rPr lang="hr-HR" smtClean="0"/>
              <a:t>17.11.2021.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A7EAF7-A15F-40DA-8B65-C34140EB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77176D6-194C-4D4B-918F-8A87AF29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781-7092-4BA8-B24C-00FB73D61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639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7215925-6D83-42B5-A4F1-0980E8BDF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A1930EF-8D4C-476F-BD05-A6492447A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5DE481-4D80-4B62-AC16-A1154A75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7A2-CA53-4034-861F-504D5C2CED98}" type="datetimeFigureOut">
              <a:rPr lang="hr-HR" smtClean="0"/>
              <a:t>17.11.2021.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A5E9AF4-7E1E-499D-9D25-74670D9E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2D469A-A914-46B3-BAC1-F0D2FA89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781-7092-4BA8-B24C-00FB73D61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231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EC15E5-8110-4F40-B153-1F0BDC36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5128CF-DD42-414F-B197-1AF74AA01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35AD0E-57FB-477F-AB4C-72C6BADC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7A2-CA53-4034-861F-504D5C2CED98}" type="datetimeFigureOut">
              <a:rPr lang="hr-HR" smtClean="0"/>
              <a:t>17.11.2021.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2493A8-61B3-4DD5-9F61-06658440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DDB3C2-61CA-40DD-AC47-A13B8C11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781-7092-4BA8-B24C-00FB73D61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945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646261-F61A-487B-85AB-98ECC37D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B380CCE-ECFF-4413-B557-26089FE6D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4F4C3B-64F9-414B-8C72-D61646FF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7A2-CA53-4034-861F-504D5C2CED98}" type="datetimeFigureOut">
              <a:rPr lang="hr-HR" smtClean="0"/>
              <a:t>17.11.2021.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BE9F899-0DE6-44E8-B3C1-EB3803C5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A21A2D7-888B-442A-A8FE-4F0B1FE2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781-7092-4BA8-B24C-00FB73D61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70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D17E28-89A7-4F3C-8DA6-7C21E582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FC1919-AE8E-46D5-85C4-E334A1743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FAA1F16-324C-4212-8342-DC7E752C8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C1734E6-2309-4BAE-98C9-0837A4C4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7A2-CA53-4034-861F-504D5C2CED98}" type="datetimeFigureOut">
              <a:rPr lang="hr-HR" smtClean="0"/>
              <a:t>17.11.2021.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447279-CC62-4DFB-836B-A961A41F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BE922EE-976E-4559-8827-FA327496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781-7092-4BA8-B24C-00FB73D61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097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C965DC-E647-4001-A214-C836CA4F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EE6339-C8A7-40C9-8850-AD6C1BE21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AE1C45A-01F0-403F-B228-F978FE9C0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4815F3C-C49F-45EF-91FE-405618AC1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DE37D50-75A5-4480-B5F7-CE84E87A9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4A5C476-5D9D-49E1-9329-F709C8DD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7A2-CA53-4034-861F-504D5C2CED98}" type="datetimeFigureOut">
              <a:rPr lang="hr-HR" smtClean="0"/>
              <a:t>17.11.2021.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E77DAD0-D739-4BC9-8995-2E3A83F1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F88CDC1-0367-4D70-B72C-0610FC66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781-7092-4BA8-B24C-00FB73D61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818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A5E669-1EAE-44AE-A55B-F8AB2CC1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CFF87BC-790F-4B21-BC81-753C39D1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7A2-CA53-4034-861F-504D5C2CED98}" type="datetimeFigureOut">
              <a:rPr lang="hr-HR" smtClean="0"/>
              <a:t>17.11.2021.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B2BF2CC-264C-42E0-968A-4E449D38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B401028-22BF-4320-83E8-FEDECD54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781-7092-4BA8-B24C-00FB73D61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948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29F53C7-3A58-4C99-9145-33687B6D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7A2-CA53-4034-861F-504D5C2CED98}" type="datetimeFigureOut">
              <a:rPr lang="hr-HR" smtClean="0"/>
              <a:t>17.11.2021.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C268CAC-FF2E-4483-9F11-36199061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FD9BD77-64DA-40C7-8550-A1F5E117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781-7092-4BA8-B24C-00FB73D61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235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1DF4DA-5534-4DA1-B1C0-601BC7D7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E82256-5C2A-4E65-9C45-CE6BF782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7B7887-7292-4CA5-9A59-24E6314A4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CFCDB96-0FA0-4E7C-B8E9-D0A8F5E6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7A2-CA53-4034-861F-504D5C2CED98}" type="datetimeFigureOut">
              <a:rPr lang="hr-HR" smtClean="0"/>
              <a:t>17.11.2021.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8A89DC2-7257-43D9-AE15-62C82576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79C9AD1-412E-4D94-8315-547B901F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781-7092-4BA8-B24C-00FB73D61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397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5C82D8-255E-41A9-9EF8-9A937F67F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BEC2DF0-6A76-4871-B41D-329EA3754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C0F6384-7753-4044-BF08-FBACA2B00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4DECCFF-317C-45FB-A4B3-7750D0C3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7A2-CA53-4034-861F-504D5C2CED98}" type="datetimeFigureOut">
              <a:rPr lang="hr-HR" smtClean="0"/>
              <a:t>17.11.2021.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36CD0BF-974A-4B7E-A563-E1225F50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5C103E1-87A0-49AA-8197-4AC3BD71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781-7092-4BA8-B24C-00FB73D61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06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6F1EF04-5973-4EC7-A21A-9282E620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7ABA820-12C0-4C81-B5FB-53B9E92DE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A2BA94-D59B-4955-A030-2C3805C5B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EA7A2-CA53-4034-861F-504D5C2CED98}" type="datetimeFigureOut">
              <a:rPr lang="hr-HR" smtClean="0"/>
              <a:t>17.11.2021.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7537E4-0A23-4814-AA7D-31D0147DE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2D2DBC9-7DA1-4F02-A00B-E7F5BE5E0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2B781-7092-4BA8-B24C-00FB73D61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596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weebl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84A9808-82F0-48D5-A8BB-F11AA04EF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7347" y="1755206"/>
            <a:ext cx="4004215" cy="1673794"/>
          </a:xfrm>
          <a:noFill/>
        </p:spPr>
        <p:txBody>
          <a:bodyPr>
            <a:noAutofit/>
          </a:bodyPr>
          <a:lstStyle/>
          <a:p>
            <a:r>
              <a:rPr lang="hr-HR" sz="4800" dirty="0">
                <a:solidFill>
                  <a:srgbClr val="080808"/>
                </a:solidFill>
              </a:rPr>
              <a:t>Mrežni servis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E59651A-A94D-41FC-8D1C-8A663D36A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2429" y="3250047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hr-HR" sz="7200" b="1" dirty="0" err="1">
                <a:solidFill>
                  <a:srgbClr val="080808"/>
                </a:solidFill>
              </a:rPr>
              <a:t>Weebly</a:t>
            </a:r>
            <a:endParaRPr lang="hr-HR" sz="72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67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9BC9F3-2024-45B3-8060-0D6348D2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44" y="147185"/>
            <a:ext cx="10515600" cy="1325563"/>
          </a:xfrm>
        </p:spPr>
        <p:txBody>
          <a:bodyPr/>
          <a:lstStyle/>
          <a:p>
            <a:r>
              <a:rPr lang="hr-HR" dirty="0"/>
              <a:t>Upišite u prazno polje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2B0FB9-8C18-4FB2-9C69-6A9B6345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85343" cy="4351338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npr.:</a:t>
            </a:r>
          </a:p>
          <a:p>
            <a:pPr marL="0" indent="0">
              <a:buNone/>
            </a:pPr>
            <a:r>
              <a:rPr lang="hr-HR" dirty="0"/>
              <a:t>svoje ime i prezime</a:t>
            </a:r>
          </a:p>
          <a:p>
            <a:pPr marL="0" indent="0">
              <a:buNone/>
            </a:pPr>
            <a:r>
              <a:rPr lang="hr-HR" dirty="0"/>
              <a:t>kao </a:t>
            </a:r>
            <a:r>
              <a:rPr lang="hr-HR" b="1" dirty="0">
                <a:solidFill>
                  <a:schemeClr val="accent1"/>
                </a:solidFill>
              </a:rPr>
              <a:t>markomarkovic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ili neki drugi naziv</a:t>
            </a:r>
          </a:p>
          <a:p>
            <a:r>
              <a:rPr lang="hr-HR" dirty="0"/>
              <a:t>(ovdje je za primjer   </a:t>
            </a:r>
            <a:br>
              <a:rPr lang="hr-HR" dirty="0"/>
            </a:br>
            <a:r>
              <a:rPr lang="hr-HR" dirty="0"/>
              <a:t>        </a:t>
            </a:r>
            <a:r>
              <a:rPr lang="hr-HR" b="1" dirty="0">
                <a:solidFill>
                  <a:schemeClr val="accent1"/>
                </a:solidFill>
              </a:rPr>
              <a:t> </a:t>
            </a:r>
            <a:r>
              <a:rPr lang="hr-HR" b="1" dirty="0" err="1">
                <a:solidFill>
                  <a:schemeClr val="accent1"/>
                </a:solidFill>
              </a:rPr>
              <a:t>otvoriprozor</a:t>
            </a:r>
            <a:r>
              <a:rPr lang="hr-HR" dirty="0"/>
              <a:t>)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te kliknite na gumb </a:t>
            </a:r>
            <a:r>
              <a:rPr lang="hr-HR" b="1" dirty="0"/>
              <a:t>CONTINUE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9BFE64-9742-4CEA-B3D2-E0A57512E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1" t="22877" r="21730" b="58823"/>
          <a:stretch/>
        </p:blipFill>
        <p:spPr>
          <a:xfrm>
            <a:off x="4143950" y="1494971"/>
            <a:ext cx="8004924" cy="137454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0E8C0A3-3610-40F2-8188-A81560D7C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949" y="3195635"/>
            <a:ext cx="8004925" cy="160745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CC37033-2A53-40E6-BBCA-D872D8856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0" y="5276166"/>
            <a:ext cx="2058544" cy="896937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5B4CCF9-6701-487A-9473-D77FD936C657}"/>
              </a:ext>
            </a:extLst>
          </p:cNvPr>
          <p:cNvSpPr txBox="1"/>
          <p:nvPr/>
        </p:nvSpPr>
        <p:spPr>
          <a:xfrm>
            <a:off x="6367022" y="2358869"/>
            <a:ext cx="294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markomarkovic</a:t>
            </a:r>
          </a:p>
        </p:txBody>
      </p:sp>
    </p:spTree>
    <p:extLst>
      <p:ext uri="{BB962C8B-B14F-4D97-AF65-F5344CB8AC3E}">
        <p14:creationId xmlns:p14="http://schemas.microsoft.com/office/powerpoint/2010/main" val="99617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C85F97-4E95-4B84-A5F5-60105929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Promijenite naslov stranice</a:t>
            </a:r>
            <a:br>
              <a:rPr lang="hr-HR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BBCA04-7BB3-4456-8007-E185E76C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672" y="1426464"/>
            <a:ext cx="9217442" cy="3952780"/>
          </a:xfrm>
        </p:spPr>
        <p:txBody>
          <a:bodyPr>
            <a:normAutofit/>
          </a:bodyPr>
          <a:lstStyle/>
          <a:p>
            <a:r>
              <a:rPr lang="hr-HR" sz="3600" dirty="0"/>
              <a:t>npr. u </a:t>
            </a:r>
            <a:r>
              <a:rPr lang="hr-HR" sz="3600" b="1" dirty="0">
                <a:solidFill>
                  <a:schemeClr val="accent1"/>
                </a:solidFill>
              </a:rPr>
              <a:t>OSOBNA STRANICA </a:t>
            </a:r>
            <a:r>
              <a:rPr lang="hr-HR" sz="3600" dirty="0"/>
              <a:t>( umjesto </a:t>
            </a:r>
            <a:r>
              <a:rPr lang="hr-HR" sz="3600" i="1" dirty="0"/>
              <a:t>My Site</a:t>
            </a:r>
            <a:r>
              <a:rPr lang="hr-HR" sz="3600" dirty="0"/>
              <a:t>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BC6C2CA-135C-4A60-8A1F-F1101C6A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672" y="2353469"/>
            <a:ext cx="9915525" cy="4410075"/>
          </a:xfrm>
          <a:prstGeom prst="rect">
            <a:avLst/>
          </a:prstGeom>
        </p:spPr>
      </p:pic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3060FB18-7187-408F-BF61-57F3AC9FF170}"/>
              </a:ext>
            </a:extLst>
          </p:cNvPr>
          <p:cNvCxnSpPr>
            <a:cxnSpLocks/>
          </p:cNvCxnSpPr>
          <p:nvPr/>
        </p:nvCxnSpPr>
        <p:spPr>
          <a:xfrm flipH="1">
            <a:off x="8217408" y="2133600"/>
            <a:ext cx="1487424" cy="10485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63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53F5BC-3E2F-4ADF-90D9-63AAC8A1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16" y="23358"/>
            <a:ext cx="11326527" cy="1325563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hr-HR" sz="5400" b="1" dirty="0">
                <a:solidFill>
                  <a:schemeClr val="accent1"/>
                </a:solidFill>
              </a:rPr>
              <a:t>Dodavanje različitih elemenata na stranicu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720196-C1AB-4408-A56E-68C2ED551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850" y="1163089"/>
            <a:ext cx="9684150" cy="2713968"/>
          </a:xfrm>
        </p:spPr>
        <p:txBody>
          <a:bodyPr>
            <a:normAutofit/>
          </a:bodyPr>
          <a:lstStyle/>
          <a:p>
            <a:r>
              <a:rPr lang="hr-HR" sz="2400" dirty="0"/>
              <a:t>S lijeve strane ponuđeni su </a:t>
            </a:r>
            <a:r>
              <a:rPr lang="hr-HR" sz="2400" b="1" dirty="0">
                <a:solidFill>
                  <a:schemeClr val="accent1"/>
                </a:solidFill>
              </a:rPr>
              <a:t>različiti elementi </a:t>
            </a:r>
            <a:r>
              <a:rPr lang="hr-HR" sz="2400" dirty="0"/>
              <a:t>koje treba „dovući”</a:t>
            </a:r>
            <a:br>
              <a:rPr lang="hr-HR" sz="2400" dirty="0"/>
            </a:br>
            <a:r>
              <a:rPr lang="hr-HR" sz="2400" dirty="0"/>
              <a:t>(npr. Tekst, </a:t>
            </a:r>
            <a:r>
              <a:rPr lang="hr-HR" sz="2400" dirty="0" err="1"/>
              <a:t>audiozapise</a:t>
            </a:r>
            <a:r>
              <a:rPr lang="hr-HR" sz="2400" dirty="0"/>
              <a:t>, videozapise, slike … )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VAŽNO!</a:t>
            </a:r>
          </a:p>
          <a:p>
            <a:pPr marL="0" indent="0">
              <a:buNone/>
            </a:pPr>
            <a:r>
              <a:rPr lang="hr-HR" sz="2400" dirty="0"/>
              <a:t>     Treba </a:t>
            </a:r>
            <a:r>
              <a:rPr lang="hr-HR" sz="2400" b="1" dirty="0">
                <a:solidFill>
                  <a:srgbClr val="000099"/>
                </a:solidFill>
              </a:rPr>
              <a:t>paziti na autorska prava</a:t>
            </a:r>
            <a:r>
              <a:rPr lang="hr-HR" sz="2400" dirty="0"/>
              <a:t>, tj. smijemo li objaviti</a:t>
            </a:r>
            <a:br>
              <a:rPr lang="hr-HR" sz="2400" dirty="0"/>
            </a:br>
            <a:r>
              <a:rPr lang="hr-HR" sz="2400" dirty="0"/>
              <a:t>      fotografiju ili videozapis s YouTube-a.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68FC7FE-8C2B-4938-AF15-AC30DC6D0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5" r="18860"/>
          <a:stretch/>
        </p:blipFill>
        <p:spPr>
          <a:xfrm>
            <a:off x="219457" y="1133087"/>
            <a:ext cx="2194559" cy="570155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ABB390E-8175-4D2B-82C9-CDC4A40DA8A1}"/>
              </a:ext>
            </a:extLst>
          </p:cNvPr>
          <p:cNvSpPr txBox="1"/>
          <p:nvPr/>
        </p:nvSpPr>
        <p:spPr>
          <a:xfrm>
            <a:off x="2720520" y="4238808"/>
            <a:ext cx="100323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Tekst 		   Galerija 	                </a:t>
            </a:r>
            <a:r>
              <a:rPr lang="hr-HR" sz="2800" dirty="0" err="1"/>
              <a:t>Audiozapisi</a:t>
            </a:r>
            <a:r>
              <a:rPr lang="hr-HR" sz="2800" dirty="0"/>
              <a:t> </a:t>
            </a:r>
          </a:p>
          <a:p>
            <a:endParaRPr lang="hr-HR" sz="2800" dirty="0"/>
          </a:p>
          <a:p>
            <a:r>
              <a:rPr lang="hr-HR" sz="2800" dirty="0"/>
              <a:t>									. . . . . </a:t>
            </a:r>
          </a:p>
          <a:p>
            <a:endParaRPr lang="hr-HR" sz="2800" dirty="0"/>
          </a:p>
          <a:p>
            <a:r>
              <a:rPr lang="hr-HR" sz="2800" dirty="0"/>
              <a:t>	Slika  		     Videozapisi	              Link na YouTube	</a:t>
            </a:r>
          </a:p>
          <a:p>
            <a:endParaRPr lang="hr-HR" sz="2800" dirty="0"/>
          </a:p>
          <a:p>
            <a:r>
              <a:rPr lang="hr-HR" dirty="0"/>
              <a:t>                     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EC566A0-AA54-405B-A187-05CB8BAE7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595" y="4852417"/>
            <a:ext cx="989661" cy="81754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A21410A-D029-4B87-AD45-6D4BD6B10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611" y="4840238"/>
            <a:ext cx="1025199" cy="82454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F33F7F8-9C7D-478F-82C5-9D0F5E806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538" y="4858302"/>
            <a:ext cx="1196398" cy="82454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D243EDF-4E1B-4DEA-9485-65C97AC3A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895" y="4903355"/>
            <a:ext cx="1143912" cy="81278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903CE83A-B00D-4964-B6E9-33825B724F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157" y="4848917"/>
            <a:ext cx="1086307" cy="824546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6FC59BB2-163C-441B-B437-034B3EEC6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9405" y="4843971"/>
            <a:ext cx="1143912" cy="81708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45546954-49A8-47F2-B665-DBD3F10AFB8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000" t="-7936"/>
          <a:stretch/>
        </p:blipFill>
        <p:spPr>
          <a:xfrm>
            <a:off x="10663317" y="2119503"/>
            <a:ext cx="685800" cy="49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2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BB46CB-415D-4011-AF31-9AA3DADE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1"/>
                </a:solidFill>
              </a:rPr>
              <a:t>U podstranici </a:t>
            </a:r>
            <a:r>
              <a:rPr lang="hr-HR" b="1" i="1" dirty="0">
                <a:solidFill>
                  <a:schemeClr val="accent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KONTAK</a:t>
            </a:r>
            <a:r>
              <a:rPr lang="hr-HR" b="1" dirty="0">
                <a:solidFill>
                  <a:schemeClr val="accent1"/>
                </a:solidFill>
              </a:rPr>
              <a:t> možete 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3A4BBF-D60A-4234-AC37-26476A53F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05" y="1825625"/>
            <a:ext cx="11178195" cy="4873210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… ubacite li element KONTAKT FORM</a:t>
            </a:r>
            <a:br>
              <a:rPr lang="hr-HR" dirty="0"/>
            </a:br>
            <a:r>
              <a:rPr lang="hr-HR" dirty="0"/>
              <a:t>(da Vas netko može kontaktirati e-mailom)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Dobit ćete ovakav prikaz   →</a:t>
            </a:r>
          </a:p>
          <a:p>
            <a:pPr marL="0" indent="0">
              <a:buNone/>
            </a:pPr>
            <a:r>
              <a:rPr lang="hr-HR" dirty="0"/>
              <a:t>   (da korisnik stranice samo popuni </a:t>
            </a:r>
            <a:br>
              <a:rPr lang="hr-HR" dirty="0"/>
            </a:br>
            <a:r>
              <a:rPr lang="hr-HR" dirty="0"/>
              <a:t>     ponuđeni obrazac:</a:t>
            </a:r>
          </a:p>
          <a:p>
            <a:pPr marL="0" indent="0">
              <a:buNone/>
            </a:pPr>
            <a:r>
              <a:rPr lang="hr-HR" dirty="0"/>
              <a:t>      ime., prezime, e-mail adresu, </a:t>
            </a:r>
            <a:br>
              <a:rPr lang="hr-HR" dirty="0"/>
            </a:br>
            <a:r>
              <a:rPr lang="hr-HR" dirty="0"/>
              <a:t>      komentar i treba kliknuti </a:t>
            </a:r>
            <a:br>
              <a:rPr lang="hr-HR" dirty="0"/>
            </a:br>
            <a:r>
              <a:rPr lang="hr-HR" dirty="0"/>
              <a:t>      na gumb </a:t>
            </a:r>
            <a:r>
              <a:rPr lang="hr-HR" b="1" i="1" dirty="0"/>
              <a:t>SUBMIT</a:t>
            </a:r>
            <a:r>
              <a:rPr lang="hr-HR" dirty="0"/>
              <a:t>)</a:t>
            </a:r>
            <a:br>
              <a:rPr lang="hr-HR" dirty="0"/>
            </a:br>
            <a:endParaRPr lang="hr-HR" dirty="0"/>
          </a:p>
          <a:p>
            <a:pPr marL="0" indent="0">
              <a:buNone/>
            </a:pPr>
            <a:r>
              <a:rPr lang="hr-HR" dirty="0"/>
              <a:t>   (U vaš poštanski sandučić stići će elektronička</a:t>
            </a:r>
            <a:br>
              <a:rPr lang="hr-HR" dirty="0"/>
            </a:br>
            <a:r>
              <a:rPr lang="hr-HR" dirty="0"/>
              <a:t>     pošta (mail) od korisnika stranice.)</a:t>
            </a:r>
            <a:br>
              <a:rPr lang="hr-HR" dirty="0"/>
            </a:b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AADD0DF-D859-4955-81C2-FF2EBDE19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180" b="14286"/>
          <a:stretch/>
        </p:blipFill>
        <p:spPr>
          <a:xfrm>
            <a:off x="2085558" y="2430284"/>
            <a:ext cx="1783080" cy="91266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9E2744C-3207-4EDD-AE12-41F75B98E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904" y="2769985"/>
            <a:ext cx="5930096" cy="3735041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F612AF77-532B-4B91-A6F8-F7976D385BA9}"/>
              </a:ext>
            </a:extLst>
          </p:cNvPr>
          <p:cNvSpPr/>
          <p:nvPr/>
        </p:nvSpPr>
        <p:spPr>
          <a:xfrm>
            <a:off x="10786045" y="2635048"/>
            <a:ext cx="938784" cy="5943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4BD2A560-5DFD-424F-A63D-B0368005F6AE}"/>
              </a:ext>
            </a:extLst>
          </p:cNvPr>
          <p:cNvCxnSpPr>
            <a:cxnSpLocks/>
          </p:cNvCxnSpPr>
          <p:nvPr/>
        </p:nvCxnSpPr>
        <p:spPr>
          <a:xfrm>
            <a:off x="5522976" y="1352195"/>
            <a:ext cx="5148882" cy="14177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93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498DAB-C8E3-48CE-8F26-A5A8A2B6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Objava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7CC88E-F659-4496-B203-FD432B67F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19" y="1634364"/>
            <a:ext cx="4372429" cy="4351338"/>
          </a:xfrm>
        </p:spPr>
        <p:txBody>
          <a:bodyPr/>
          <a:lstStyle/>
          <a:p>
            <a:r>
              <a:rPr lang="hr-HR" dirty="0"/>
              <a:t>Nakon što uredimo stranicu potrebno</a:t>
            </a:r>
            <a:br>
              <a:rPr lang="hr-HR" dirty="0"/>
            </a:br>
            <a:r>
              <a:rPr lang="hr-HR" dirty="0"/>
              <a:t>je kliknuti na </a:t>
            </a:r>
            <a:br>
              <a:rPr lang="hr-HR" dirty="0"/>
            </a:br>
            <a:r>
              <a:rPr lang="hr-HR" dirty="0"/>
              <a:t>gumb </a:t>
            </a:r>
            <a:r>
              <a:rPr lang="hr-HR" b="1" i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PUBLISH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38D9F47-389D-43BD-AAA9-387A26119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9" t="20303" r="1274" b="19091"/>
          <a:stretch/>
        </p:blipFill>
        <p:spPr>
          <a:xfrm>
            <a:off x="5791201" y="964632"/>
            <a:ext cx="5892799" cy="1452111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588C9E75-A440-429A-B626-0C248B987B03}"/>
              </a:ext>
            </a:extLst>
          </p:cNvPr>
          <p:cNvSpPr/>
          <p:nvPr/>
        </p:nvSpPr>
        <p:spPr>
          <a:xfrm>
            <a:off x="9013371" y="595086"/>
            <a:ext cx="2757715" cy="21045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B051330-1D40-4ABF-B2D5-BE9D94C55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038" y="2551680"/>
            <a:ext cx="7902467" cy="4518077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2BC1AB29-0A55-48E8-AB75-1547D9057F6E}"/>
              </a:ext>
            </a:extLst>
          </p:cNvPr>
          <p:cNvSpPr txBox="1"/>
          <p:nvPr/>
        </p:nvSpPr>
        <p:spPr>
          <a:xfrm>
            <a:off x="6760463" y="3736258"/>
            <a:ext cx="154228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dirty="0" err="1"/>
              <a:t>xxxxxxxxxxxxx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4256162-BA71-4AB7-819D-AD18E8FD7337}"/>
              </a:ext>
            </a:extLst>
          </p:cNvPr>
          <p:cNvSpPr txBox="1"/>
          <p:nvPr/>
        </p:nvSpPr>
        <p:spPr>
          <a:xfrm>
            <a:off x="4969130" y="5166076"/>
            <a:ext cx="121221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/>
              <a:t>xxxxxxxxxxxx</a:t>
            </a:r>
            <a:endParaRPr lang="hr-HR" sz="1400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A5B9760-3B31-4355-A62B-DB7133A901D3}"/>
              </a:ext>
            </a:extLst>
          </p:cNvPr>
          <p:cNvSpPr txBox="1"/>
          <p:nvPr/>
        </p:nvSpPr>
        <p:spPr>
          <a:xfrm>
            <a:off x="5900927" y="4718135"/>
            <a:ext cx="1078103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/>
              <a:t>xxxxxxxxxx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101013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45B06EB-A420-4B7C-9211-B129A8FEC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214312"/>
            <a:ext cx="8315325" cy="642937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45D3441-3A94-4AA5-AC61-0F870E53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" y="3643629"/>
            <a:ext cx="10515600" cy="1325563"/>
          </a:xfrm>
        </p:spPr>
        <p:txBody>
          <a:bodyPr/>
          <a:lstStyle/>
          <a:p>
            <a:r>
              <a:rPr lang="hr-HR" dirty="0"/>
              <a:t>Još malo o </a:t>
            </a:r>
            <a:r>
              <a:rPr lang="hr-HR" dirty="0" err="1"/>
              <a:t>Weebly</a:t>
            </a:r>
            <a:r>
              <a:rPr lang="hr-HR" dirty="0"/>
              <a:t>-u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32FA80-0E14-4692-A49D-FFD9E847E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45" y="5333999"/>
            <a:ext cx="8564880" cy="944881"/>
          </a:xfrm>
        </p:spPr>
        <p:txBody>
          <a:bodyPr>
            <a:normAutofit/>
          </a:bodyPr>
          <a:lstStyle/>
          <a:p>
            <a:r>
              <a:rPr lang="hr-HR" sz="3900" dirty="0"/>
              <a:t>Kliknite na žaruljicu i dobit ćete upute: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887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4FB43F-81E6-4355-B2DC-807A441B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548005"/>
            <a:ext cx="7178040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Otvara se ovakav prikaz</a:t>
            </a:r>
            <a:br>
              <a:rPr lang="hr-HR" dirty="0"/>
            </a:br>
            <a:r>
              <a:rPr lang="hr-HR" sz="3100" dirty="0"/>
              <a:t>(nakon klika na žaruljicu dobivate upute za rad):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9202D9-8E92-4E57-AE7C-CB54EB58D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73568"/>
            <a:ext cx="6537960" cy="485108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Izaberite što želite da vam se prikaže: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Započnite s izradom vaše web stranice</a:t>
            </a:r>
          </a:p>
          <a:p>
            <a:pPr marL="533400"/>
            <a:r>
              <a:rPr lang="hr-HR" dirty="0"/>
              <a:t>Dodaj element</a:t>
            </a:r>
          </a:p>
          <a:p>
            <a:pPr marL="533400"/>
            <a:r>
              <a:rPr lang="hr-HR" dirty="0"/>
              <a:t>Uređivanje elementa</a:t>
            </a:r>
          </a:p>
          <a:p>
            <a:pPr marL="533400"/>
            <a:r>
              <a:rPr lang="hr-HR" dirty="0"/>
              <a:t>Ukloni element</a:t>
            </a:r>
          </a:p>
          <a:p>
            <a:pPr marL="533400"/>
            <a:r>
              <a:rPr lang="hr-HR" dirty="0"/>
              <a:t>Prebacivanje ili dodavanje stranice</a:t>
            </a:r>
          </a:p>
          <a:p>
            <a:pPr marL="533400"/>
            <a:r>
              <a:rPr lang="hr-HR" dirty="0"/>
              <a:t>Oblikovanje vaše web stranice</a:t>
            </a:r>
          </a:p>
          <a:p>
            <a:pPr marL="533400"/>
            <a:r>
              <a:rPr lang="hr-HR" dirty="0"/>
              <a:t>Objava vaše web stranice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A303F90-1391-4A29-B8C8-F4E3672D7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919" y="853439"/>
            <a:ext cx="5090081" cy="56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62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88704A-4ED9-4E40-B837-44D42F75A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3185651"/>
            <a:ext cx="10515600" cy="2419017"/>
          </a:xfrm>
        </p:spPr>
        <p:txBody>
          <a:bodyPr>
            <a:normAutofit/>
          </a:bodyPr>
          <a:lstStyle/>
          <a:p>
            <a:pPr algn="ctr"/>
            <a:r>
              <a:rPr lang="hr-HR" sz="4800" dirty="0"/>
              <a:t>To su bile najosnovnije mogućnosti!</a:t>
            </a:r>
          </a:p>
          <a:p>
            <a:pPr algn="ctr"/>
            <a:r>
              <a:rPr lang="hr-HR" sz="4800" dirty="0"/>
              <a:t>Vaš zadatak je dalje istražujete sami!</a:t>
            </a:r>
          </a:p>
          <a:p>
            <a:endParaRPr lang="hr-HR" sz="48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0CD4A28-8A8E-48E3-9245-3A6CD328FC84}"/>
              </a:ext>
            </a:extLst>
          </p:cNvPr>
          <p:cNvSpPr txBox="1"/>
          <p:nvPr/>
        </p:nvSpPr>
        <p:spPr>
          <a:xfrm>
            <a:off x="3972232" y="1253332"/>
            <a:ext cx="4634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14693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5F05F0F-4EB1-451A-8F75-3A20D4618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896" y="2520491"/>
            <a:ext cx="6494008" cy="329248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F09F30F-B15A-42DF-8654-48B4A511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515" y="0"/>
            <a:ext cx="10515600" cy="1045029"/>
          </a:xfrm>
        </p:spPr>
        <p:txBody>
          <a:bodyPr>
            <a:normAutofit/>
          </a:bodyPr>
          <a:lstStyle/>
          <a:p>
            <a:r>
              <a:rPr lang="hr-HR" sz="5400" b="1" dirty="0">
                <a:solidFill>
                  <a:schemeClr val="accent1"/>
                </a:solidFill>
              </a:rPr>
              <a:t>Kako započeti koristiti servis </a:t>
            </a:r>
            <a:r>
              <a:rPr lang="hr-HR" sz="5400" b="1" dirty="0" err="1">
                <a:solidFill>
                  <a:schemeClr val="accent1"/>
                </a:solidFill>
              </a:rPr>
              <a:t>Weebly</a:t>
            </a:r>
            <a:r>
              <a:rPr lang="hr-HR" sz="5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D1F1B3-B3FF-4F51-BC3B-12F70CE79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96" y="1045029"/>
            <a:ext cx="11751808" cy="51718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900" b="1" dirty="0"/>
              <a:t>1.Korak: </a:t>
            </a:r>
          </a:p>
          <a:p>
            <a:r>
              <a:rPr lang="hr-HR" dirty="0"/>
              <a:t>Upiši u tražilicu: </a:t>
            </a:r>
            <a:r>
              <a:rPr lang="hr-HR" dirty="0" err="1"/>
              <a:t>Education</a:t>
            </a:r>
            <a:r>
              <a:rPr lang="hr-HR" dirty="0"/>
              <a:t> </a:t>
            </a:r>
            <a:r>
              <a:rPr lang="hr-HR" dirty="0" err="1"/>
              <a:t>Weebly</a:t>
            </a:r>
            <a:endParaRPr lang="hr-HR" dirty="0"/>
          </a:p>
          <a:p>
            <a:r>
              <a:rPr lang="hr-HR" dirty="0"/>
              <a:t>Ili upiši URL adresu:  </a:t>
            </a:r>
            <a:r>
              <a:rPr lang="hr-HR" dirty="0">
                <a:hlinkClick r:id="rId3"/>
              </a:rPr>
              <a:t>https://education.weebly.com/</a:t>
            </a:r>
            <a:endParaRPr lang="hr-HR" dirty="0"/>
          </a:p>
          <a:p>
            <a:r>
              <a:rPr lang="hr-HR" dirty="0"/>
              <a:t>Zatim se treba </a:t>
            </a:r>
            <a:r>
              <a:rPr lang="hr-HR" b="1" dirty="0"/>
              <a:t>registrirati</a:t>
            </a:r>
            <a:r>
              <a:rPr lang="hr-HR" dirty="0"/>
              <a:t>,</a:t>
            </a:r>
          </a:p>
          <a:p>
            <a:pPr marL="0" indent="0">
              <a:buNone/>
            </a:pPr>
            <a:r>
              <a:rPr lang="hr-HR" dirty="0"/>
              <a:t>  otvorit će se prikaz kao na slici: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b="1" dirty="0"/>
              <a:t>Zašto koristiti edukacijsku verziju?</a:t>
            </a:r>
          </a:p>
          <a:p>
            <a:r>
              <a:rPr lang="hr-HR" dirty="0"/>
              <a:t>Zato što </a:t>
            </a:r>
            <a:r>
              <a:rPr lang="hr-HR" b="1" dirty="0">
                <a:solidFill>
                  <a:srgbClr val="F03F2B"/>
                </a:solidFill>
              </a:rPr>
              <a:t>nemamo 16 godina </a:t>
            </a:r>
            <a:br>
              <a:rPr lang="hr-HR" dirty="0"/>
            </a:br>
            <a:r>
              <a:rPr lang="hr-HR" dirty="0"/>
              <a:t>da bi mogli koristiti punu verziju.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46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4D8070-E1D2-4C98-9E94-CF8DF2DF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964"/>
            <a:ext cx="10515600" cy="1325563"/>
          </a:xfrm>
        </p:spPr>
        <p:txBody>
          <a:bodyPr/>
          <a:lstStyle/>
          <a:p>
            <a:r>
              <a:rPr lang="hr-HR" b="1" u="sng" dirty="0"/>
              <a:t>2. Korak</a:t>
            </a:r>
            <a:r>
              <a:rPr lang="hr-HR" dirty="0"/>
              <a:t>: a) </a:t>
            </a:r>
            <a:r>
              <a:rPr lang="hr-HR" b="1" dirty="0"/>
              <a:t>Popunite podatke </a:t>
            </a:r>
            <a:r>
              <a:rPr lang="hr-HR" dirty="0"/>
              <a:t>(desni prozor)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DAFFBDE-C23C-4893-B451-77CB8FB49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340" y="1474526"/>
            <a:ext cx="8430316" cy="4317230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FFFB172-9E3F-4E3C-B22C-7B01CEC19904}"/>
              </a:ext>
            </a:extLst>
          </p:cNvPr>
          <p:cNvSpPr txBox="1"/>
          <p:nvPr/>
        </p:nvSpPr>
        <p:spPr>
          <a:xfrm>
            <a:off x="7339584" y="5137062"/>
            <a:ext cx="356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c) Zatim kliknite na </a:t>
            </a:r>
            <a:r>
              <a:rPr lang="hr-HR" sz="3600" b="1" dirty="0" err="1">
                <a:highlight>
                  <a:srgbClr val="FFFF00"/>
                </a:highlight>
              </a:rPr>
              <a:t>Sign</a:t>
            </a:r>
            <a:r>
              <a:rPr lang="hr-HR" sz="3600" b="1" dirty="0">
                <a:highlight>
                  <a:srgbClr val="FFFF00"/>
                </a:highlight>
              </a:rPr>
              <a:t> </a:t>
            </a:r>
            <a:r>
              <a:rPr lang="hr-HR" sz="3600" b="1" dirty="0" err="1">
                <a:highlight>
                  <a:srgbClr val="FFFF00"/>
                </a:highlight>
              </a:rPr>
              <a:t>up</a:t>
            </a:r>
            <a:endParaRPr lang="hr-HR" b="1" dirty="0">
              <a:highlight>
                <a:srgbClr val="FFFF00"/>
              </a:highlight>
            </a:endParaRP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A85F6C97-69A4-44B8-A697-3DD8AE7323CD}"/>
              </a:ext>
            </a:extLst>
          </p:cNvPr>
          <p:cNvCxnSpPr/>
          <p:nvPr/>
        </p:nvCxnSpPr>
        <p:spPr>
          <a:xfrm flipV="1">
            <a:off x="8217408" y="4401312"/>
            <a:ext cx="0" cy="829056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>
            <a:extLst>
              <a:ext uri="{FF2B5EF4-FFF2-40B4-BE49-F238E27FC236}">
                <a16:creationId xmlns:a16="http://schemas.microsoft.com/office/drawing/2014/main" id="{53EBA9AB-7CE8-4F79-9FA4-3FD8B847C945}"/>
              </a:ext>
            </a:extLst>
          </p:cNvPr>
          <p:cNvSpPr txBox="1"/>
          <p:nvPr/>
        </p:nvSpPr>
        <p:spPr>
          <a:xfrm>
            <a:off x="916038" y="5859971"/>
            <a:ext cx="8529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b) Prihvatite uvjete </a:t>
            </a:r>
            <a:r>
              <a:rPr lang="hr-HR" sz="2400" dirty="0"/>
              <a:t>pružanja usluge stavljanjem kvačice ispred. </a:t>
            </a:r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FC721325-CA53-4DA9-9DAF-1CE0C5F84772}"/>
              </a:ext>
            </a:extLst>
          </p:cNvPr>
          <p:cNvCxnSpPr>
            <a:cxnSpLocks/>
          </p:cNvCxnSpPr>
          <p:nvPr/>
        </p:nvCxnSpPr>
        <p:spPr>
          <a:xfrm flipV="1">
            <a:off x="6096000" y="3633141"/>
            <a:ext cx="2011680" cy="219272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utnik 2">
            <a:extLst>
              <a:ext uri="{FF2B5EF4-FFF2-40B4-BE49-F238E27FC236}">
                <a16:creationId xmlns:a16="http://schemas.microsoft.com/office/drawing/2014/main" id="{BDF3C108-0476-4D06-A35F-7D67BF4AA917}"/>
              </a:ext>
            </a:extLst>
          </p:cNvPr>
          <p:cNvSpPr/>
          <p:nvPr/>
        </p:nvSpPr>
        <p:spPr>
          <a:xfrm>
            <a:off x="8347587" y="2418735"/>
            <a:ext cx="943897" cy="19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CE83DEC5-716E-43F1-AC22-FF8B8B19B906}"/>
              </a:ext>
            </a:extLst>
          </p:cNvPr>
          <p:cNvSpPr/>
          <p:nvPr/>
        </p:nvSpPr>
        <p:spPr>
          <a:xfrm>
            <a:off x="8347587" y="3096286"/>
            <a:ext cx="1936956" cy="19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820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8CE12D-E6B1-4607-BFA4-37C70752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/>
              <a:t>3. Korak </a:t>
            </a:r>
            <a:br>
              <a:rPr lang="hr-HR" dirty="0"/>
            </a:br>
            <a:r>
              <a:rPr lang="hr-HR" dirty="0"/>
              <a:t>(može se i preskočiti)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5D57E7-5FFB-4268-B1B1-D660A2C8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4907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Treba unijeti:</a:t>
            </a:r>
          </a:p>
          <a:p>
            <a:r>
              <a:rPr lang="hr-HR" dirty="0"/>
              <a:t>svoje ime </a:t>
            </a:r>
            <a:br>
              <a:rPr lang="hr-HR" dirty="0"/>
            </a:br>
            <a:r>
              <a:rPr lang="hr-HR" dirty="0"/>
              <a:t>(Mr.= </a:t>
            </a:r>
            <a:r>
              <a:rPr lang="hr-HR" dirty="0" err="1"/>
              <a:t>gdin</a:t>
            </a:r>
            <a:r>
              <a:rPr lang="hr-HR" dirty="0"/>
              <a:t>., Mrs.=gđa)</a:t>
            </a:r>
          </a:p>
          <a:p>
            <a:r>
              <a:rPr lang="hr-HR" dirty="0"/>
              <a:t>ime škole </a:t>
            </a:r>
          </a:p>
          <a:p>
            <a:r>
              <a:rPr lang="hr-HR" dirty="0"/>
              <a:t>te zemlju (Croatia)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5007933-7588-4564-983B-8D9357A23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532" y="714350"/>
            <a:ext cx="6301468" cy="577852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A7053CD-CB92-4A1A-9AE5-4417D87F5EA5}"/>
              </a:ext>
            </a:extLst>
          </p:cNvPr>
          <p:cNvSpPr/>
          <p:nvPr/>
        </p:nvSpPr>
        <p:spPr>
          <a:xfrm>
            <a:off x="9645445" y="2841523"/>
            <a:ext cx="1150374" cy="393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BE6AD11-A6D5-4E70-9538-31EFDA735882}"/>
              </a:ext>
            </a:extLst>
          </p:cNvPr>
          <p:cNvSpPr/>
          <p:nvPr/>
        </p:nvSpPr>
        <p:spPr>
          <a:xfrm>
            <a:off x="11353800" y="2836607"/>
            <a:ext cx="612058" cy="393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046BAC0F-B626-425C-9ECD-2DAA36C7DD61}"/>
              </a:ext>
            </a:extLst>
          </p:cNvPr>
          <p:cNvSpPr/>
          <p:nvPr/>
        </p:nvSpPr>
        <p:spPr>
          <a:xfrm>
            <a:off x="9443883" y="3453581"/>
            <a:ext cx="1351936" cy="393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252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83E941-D47F-4030-B46A-269B7F00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</a:rPr>
              <a:t>Što nakon registracije?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A6BFCA-ED0F-4DD8-B55D-395FBBDDB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/>
              <a:t>1. Korak:</a:t>
            </a:r>
            <a:r>
              <a:rPr lang="hr-HR" dirty="0"/>
              <a:t> </a:t>
            </a:r>
            <a:r>
              <a:rPr lang="hr-HR" sz="4000" b="1" dirty="0">
                <a:solidFill>
                  <a:schemeClr val="accent1"/>
                </a:solidFill>
              </a:rPr>
              <a:t>Prijaviti se</a:t>
            </a:r>
          </a:p>
          <a:p>
            <a:pPr marL="0" indent="0">
              <a:buNone/>
            </a:pPr>
            <a:r>
              <a:rPr lang="hr-HR" dirty="0"/>
              <a:t>unosom svojih podataka:</a:t>
            </a:r>
          </a:p>
          <a:p>
            <a:r>
              <a:rPr lang="hr-HR" b="1" dirty="0"/>
              <a:t>E-mail adresa</a:t>
            </a:r>
          </a:p>
          <a:p>
            <a:r>
              <a:rPr lang="hr-HR" b="1" dirty="0"/>
              <a:t>Lozinka</a:t>
            </a:r>
            <a:r>
              <a:rPr lang="hr-HR" dirty="0"/>
              <a:t> </a:t>
            </a:r>
            <a:r>
              <a:rPr lang="hr-HR" sz="2400" dirty="0"/>
              <a:t>(koju ste si odabrali)</a:t>
            </a:r>
          </a:p>
          <a:p>
            <a:r>
              <a:rPr lang="hr-HR" dirty="0"/>
              <a:t>Klik na gumb </a:t>
            </a:r>
            <a:r>
              <a:rPr lang="hr-HR" b="1" dirty="0">
                <a:solidFill>
                  <a:srgbClr val="FFFF00"/>
                </a:solidFill>
                <a:highlight>
                  <a:srgbClr val="0000FF"/>
                </a:highlight>
              </a:rPr>
              <a:t>Log </a:t>
            </a:r>
            <a:r>
              <a:rPr lang="hr-HR" b="1" dirty="0" err="1">
                <a:solidFill>
                  <a:srgbClr val="FFFF00"/>
                </a:solidFill>
                <a:highlight>
                  <a:srgbClr val="0000FF"/>
                </a:highlight>
              </a:rPr>
              <a:t>in</a:t>
            </a:r>
            <a:endParaRPr lang="hr-HR" b="1" dirty="0">
              <a:solidFill>
                <a:srgbClr val="FFFF00"/>
              </a:solidFill>
              <a:highlight>
                <a:srgbClr val="0000FF"/>
              </a:highlight>
            </a:endParaRP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DA9016C-6C52-4D59-9892-85F6A1EDB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795" y="1667668"/>
            <a:ext cx="6693041" cy="4950845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FDC1BCCC-9D8B-4E27-A34A-62699FE9B926}"/>
              </a:ext>
            </a:extLst>
          </p:cNvPr>
          <p:cNvSpPr/>
          <p:nvPr/>
        </p:nvSpPr>
        <p:spPr>
          <a:xfrm>
            <a:off x="5860025" y="3755922"/>
            <a:ext cx="1641988" cy="29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729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4B94AD-9D16-493A-BD38-701A9997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44" y="206630"/>
            <a:ext cx="10268712" cy="1524634"/>
          </a:xfrm>
        </p:spPr>
        <p:txBody>
          <a:bodyPr/>
          <a:lstStyle/>
          <a:p>
            <a:r>
              <a:rPr lang="hr-HR" dirty="0"/>
              <a:t>Što će nam se ponuditi?</a:t>
            </a:r>
            <a:br>
              <a:rPr lang="hr-HR" dirty="0"/>
            </a:br>
            <a:r>
              <a:rPr lang="hr-HR" dirty="0"/>
              <a:t>(To preskočiti)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F81603-B379-42C7-812B-DC07F03E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44" y="2949678"/>
            <a:ext cx="3324151" cy="5286652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Prijevod: </a:t>
            </a:r>
          </a:p>
          <a:p>
            <a:r>
              <a:rPr lang="hr-HR" b="1" dirty="0">
                <a:solidFill>
                  <a:srgbClr val="FFC000"/>
                </a:solidFill>
              </a:rPr>
              <a:t>Pogledaj demo</a:t>
            </a:r>
            <a:br>
              <a:rPr lang="hr-HR" dirty="0"/>
            </a:br>
            <a:r>
              <a:rPr lang="hr-HR" dirty="0"/>
              <a:t>(za gledanje videa</a:t>
            </a:r>
            <a:br>
              <a:rPr lang="hr-HR" dirty="0"/>
            </a:br>
            <a:r>
              <a:rPr lang="hr-HR" dirty="0"/>
              <a:t> potreban je</a:t>
            </a:r>
            <a:br>
              <a:rPr lang="hr-HR" dirty="0"/>
            </a:br>
            <a:r>
              <a:rPr lang="hr-HR" dirty="0"/>
              <a:t> </a:t>
            </a:r>
            <a:r>
              <a:rPr lang="hr-HR" dirty="0" err="1"/>
              <a:t>Flasch</a:t>
            </a:r>
            <a:r>
              <a:rPr lang="hr-HR" dirty="0"/>
              <a:t> Player)</a:t>
            </a:r>
          </a:p>
          <a:p>
            <a:r>
              <a:rPr lang="hr-HR" b="1" dirty="0">
                <a:solidFill>
                  <a:srgbClr val="FFC000"/>
                </a:solidFill>
              </a:rPr>
              <a:t>Dodaj razred</a:t>
            </a:r>
          </a:p>
          <a:p>
            <a:r>
              <a:rPr lang="hr-HR" b="1" dirty="0">
                <a:solidFill>
                  <a:srgbClr val="FFC000"/>
                </a:solidFill>
              </a:rPr>
              <a:t>Izradi stranicu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9C2E93A-E712-40C3-9801-85969F822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351" y="1825624"/>
            <a:ext cx="7858199" cy="51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B7DBCC-1415-46FF-8D02-9981E725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70C0"/>
                </a:solidFill>
              </a:rPr>
              <a:t>Što nakon prijave?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61A554-A9A9-408D-86A1-C42431BD6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569593"/>
            <a:ext cx="10515600" cy="4923282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Nakon što smo se prijavili pojavit će nam se sučelje </a:t>
            </a:r>
            <a:r>
              <a:rPr lang="hr-HR" sz="3200" dirty="0" err="1"/>
              <a:t>Weeblya</a:t>
            </a:r>
            <a:endParaRPr lang="hr-HR" sz="3200" dirty="0"/>
          </a:p>
          <a:p>
            <a:pPr marL="0" indent="0">
              <a:buNone/>
            </a:pPr>
            <a:r>
              <a:rPr lang="hr-HR" sz="3200" dirty="0"/>
              <a:t>  (koje je vrlo jednostavno)</a:t>
            </a:r>
          </a:p>
          <a:p>
            <a:pPr marL="0" indent="0">
              <a:buNone/>
            </a:pPr>
            <a:endParaRPr lang="hr-HR" sz="3200" dirty="0"/>
          </a:p>
          <a:p>
            <a:r>
              <a:rPr lang="hr-HR" sz="3200" dirty="0"/>
              <a:t>Zatim je potrebno kliknuti</a:t>
            </a:r>
            <a:br>
              <a:rPr lang="hr-HR" sz="3200" dirty="0"/>
            </a:br>
            <a:r>
              <a:rPr lang="hr-HR" sz="3200" dirty="0"/>
              <a:t>na  </a:t>
            </a:r>
            <a:r>
              <a:rPr lang="hr-HR" sz="3200" dirty="0">
                <a:highlight>
                  <a:srgbClr val="FFFF00"/>
                </a:highlight>
              </a:rPr>
              <a:t>ADD SITE</a:t>
            </a:r>
          </a:p>
          <a:p>
            <a:pPr marL="0" indent="0">
              <a:buNone/>
            </a:pPr>
            <a:r>
              <a:rPr lang="hr-HR" sz="3200" dirty="0"/>
              <a:t>        (= </a:t>
            </a:r>
            <a:r>
              <a:rPr lang="hr-HR" sz="3200" b="1" dirty="0">
                <a:solidFill>
                  <a:srgbClr val="FF0000"/>
                </a:solidFill>
              </a:rPr>
              <a:t>dodaj stranicu</a:t>
            </a:r>
            <a:r>
              <a:rPr lang="hr-HR" sz="3200" dirty="0"/>
              <a:t>)</a:t>
            </a:r>
          </a:p>
          <a:p>
            <a:pPr marL="0" indent="0">
              <a:buNone/>
            </a:pPr>
            <a:endParaRPr lang="hr-HR" sz="3200" dirty="0">
              <a:highlight>
                <a:srgbClr val="FFFF00"/>
              </a:highlight>
            </a:endParaRPr>
          </a:p>
          <a:p>
            <a:r>
              <a:rPr lang="hr-HR" sz="3200" dirty="0"/>
              <a:t>Nakon toga ponudit će se </a:t>
            </a:r>
          </a:p>
          <a:p>
            <a:pPr marL="0" indent="0">
              <a:buNone/>
            </a:pPr>
            <a:r>
              <a:rPr lang="hr-HR" sz="3200" dirty="0"/>
              <a:t>razni predlošci</a:t>
            </a:r>
          </a:p>
          <a:p>
            <a:endParaRPr lang="hr-HR" sz="3200" dirty="0">
              <a:highlight>
                <a:srgbClr val="FFFF00"/>
              </a:highlight>
            </a:endParaRPr>
          </a:p>
          <a:p>
            <a:endParaRPr lang="hr-HR" sz="3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4D3BE09-1228-46F8-865D-62E11D061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288" y="2225231"/>
            <a:ext cx="6172200" cy="3695700"/>
          </a:xfrm>
          <a:prstGeom prst="rect">
            <a:avLst/>
          </a:prstGeom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A001E971-FBFB-4028-B89F-010A95086E32}"/>
              </a:ext>
            </a:extLst>
          </p:cNvPr>
          <p:cNvCxnSpPr/>
          <p:nvPr/>
        </p:nvCxnSpPr>
        <p:spPr>
          <a:xfrm flipV="1">
            <a:off x="3048000" y="3570514"/>
            <a:ext cx="3048000" cy="4209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29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00594-F90C-4EB7-A777-B16DA117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dirty="0"/>
              <a:t>Odaberi temu </a:t>
            </a:r>
            <a:r>
              <a:rPr lang="hr-HR" sz="4800" dirty="0"/>
              <a:t>(</a:t>
            </a:r>
            <a:r>
              <a:rPr lang="hr-HR" sz="4800" dirty="0" err="1"/>
              <a:t>Choose</a:t>
            </a:r>
            <a:r>
              <a:rPr lang="hr-HR" sz="4800" dirty="0"/>
              <a:t> </a:t>
            </a:r>
            <a:r>
              <a:rPr lang="hr-HR" sz="4800" dirty="0" err="1"/>
              <a:t>theme</a:t>
            </a:r>
            <a:r>
              <a:rPr lang="hr-HR" sz="4800" dirty="0"/>
              <a:t>)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EC890ED-E21A-4DCD-AE56-0A8905177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833" y="1478756"/>
            <a:ext cx="8522161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38F3B4B-C529-4C1C-B6EC-AECFD1AA23AA}"/>
              </a:ext>
            </a:extLst>
          </p:cNvPr>
          <p:cNvSpPr txBox="1"/>
          <p:nvPr/>
        </p:nvSpPr>
        <p:spPr>
          <a:xfrm>
            <a:off x="333829" y="5830094"/>
            <a:ext cx="1185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Treba odabrati neki izgled (template) koji nam se sviđa. </a:t>
            </a:r>
          </a:p>
        </p:txBody>
      </p:sp>
    </p:spTree>
    <p:extLst>
      <p:ext uri="{BB962C8B-B14F-4D97-AF65-F5344CB8AC3E}">
        <p14:creationId xmlns:p14="http://schemas.microsoft.com/office/powerpoint/2010/main" val="229209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C6E79A-1FC4-446E-BCAC-1A3FADE3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99857" cy="1325563"/>
          </a:xfrm>
        </p:spPr>
        <p:txBody>
          <a:bodyPr/>
          <a:lstStyle/>
          <a:p>
            <a:r>
              <a:rPr lang="hr-HR" dirty="0"/>
              <a:t>Odaberi 1. opciju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EDBFC1DB-990C-4644-A618-4678FC10F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8" y="1690687"/>
            <a:ext cx="4894943" cy="491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/>
              <a:t>Za tu stranicu možemo: </a:t>
            </a:r>
          </a:p>
          <a:p>
            <a:r>
              <a:rPr lang="hr-HR" sz="3600" b="1" dirty="0"/>
              <a:t>1. koristiti </a:t>
            </a:r>
            <a:r>
              <a:rPr lang="hr-HR" sz="3600" b="1" dirty="0" err="1"/>
              <a:t>poddomenu</a:t>
            </a:r>
            <a:r>
              <a:rPr lang="hr-HR" sz="3600" b="1" dirty="0"/>
              <a:t> </a:t>
            </a:r>
            <a:r>
              <a:rPr lang="hr-HR" sz="3600" b="1" dirty="0" err="1"/>
              <a:t>Weeblya</a:t>
            </a:r>
            <a:r>
              <a:rPr lang="hr-HR" sz="3600" b="1" dirty="0"/>
              <a:t> (ove stranice)</a:t>
            </a:r>
          </a:p>
          <a:p>
            <a:r>
              <a:rPr lang="hr-HR" sz="3600" dirty="0"/>
              <a:t>2. registrirati novu domenu</a:t>
            </a:r>
          </a:p>
          <a:p>
            <a:r>
              <a:rPr lang="hr-HR" sz="3600" dirty="0"/>
              <a:t>3. ili spojiti domenu (koju već imate) sa ovom stranicom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3E69692-BD00-4393-88CE-6A6FCFA7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7" y="256633"/>
            <a:ext cx="6996111" cy="65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45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7686</TotalTime>
  <Words>584</Words>
  <Application>Microsoft Office PowerPoint</Application>
  <PresentationFormat>Široki zaslon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Tema sustava Office</vt:lpstr>
      <vt:lpstr>Weebly</vt:lpstr>
      <vt:lpstr>Kako započeti koristiti servis Weebly?</vt:lpstr>
      <vt:lpstr>2. Korak: a) Popunite podatke (desni prozor)</vt:lpstr>
      <vt:lpstr>3. Korak  (može se i preskočiti)</vt:lpstr>
      <vt:lpstr>Što nakon registracije?</vt:lpstr>
      <vt:lpstr>Što će nam se ponuditi? (To preskočiti)</vt:lpstr>
      <vt:lpstr>Što nakon prijave?</vt:lpstr>
      <vt:lpstr>Odaberi temu (Choose theme)</vt:lpstr>
      <vt:lpstr>Odaberi 1. opciju</vt:lpstr>
      <vt:lpstr>Upišite u prazno polje</vt:lpstr>
      <vt:lpstr>Promijenite naslov stranice </vt:lpstr>
      <vt:lpstr>Dodavanje različitih elemenata na stranicu</vt:lpstr>
      <vt:lpstr>U podstranici KONTAK možete …</vt:lpstr>
      <vt:lpstr>Objava</vt:lpstr>
      <vt:lpstr>Još malo o Weebly-u</vt:lpstr>
      <vt:lpstr>Otvara se ovakav prikaz (nakon klika na žaruljicu dobivate upute za rad):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Sabina Curić</dc:creator>
  <cp:lastModifiedBy>Sabina</cp:lastModifiedBy>
  <cp:revision>7</cp:revision>
  <dcterms:created xsi:type="dcterms:W3CDTF">2021-07-31T09:30:46Z</dcterms:created>
  <dcterms:modified xsi:type="dcterms:W3CDTF">2021-11-17T10:09:27Z</dcterms:modified>
</cp:coreProperties>
</file>