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8" autoAdjust="0"/>
    <p:restoredTop sz="94660"/>
  </p:normalViewPr>
  <p:slideViewPr>
    <p:cSldViewPr snapToGrid="0">
      <p:cViewPr varScale="1">
        <p:scale>
          <a:sx n="76" d="100"/>
          <a:sy n="76" d="100"/>
        </p:scale>
        <p:origin x="2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7AC3C99-9923-47A5-AF07-91DBB8D13C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BC15C53-5DB7-4E48-AC93-FD783AF1D0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4F0B35C-8F53-471C-874E-F1E0A0249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54ADE-3BE0-498B-AA43-12341B7C95A3}" type="datetimeFigureOut">
              <a:rPr lang="hr-HR" smtClean="0"/>
              <a:t>21.5.2019.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BBC6141-1603-42F2-9EF1-5CB0A318A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852F24E-13EE-4EBB-9289-EA55C9EE3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4241-B9BD-4BFD-BA65-2746D99B58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8583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4908C95-2A7F-4EA7-91DA-AEB8DDFA2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2F6FBD8F-661B-4670-AAF7-6D44F00775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CB55D4F-4894-46F8-8B07-04E9A363A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54ADE-3BE0-498B-AA43-12341B7C95A3}" type="datetimeFigureOut">
              <a:rPr lang="hr-HR" smtClean="0"/>
              <a:t>21.5.2019.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845263F-127D-4D12-8E9F-037D3466E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79186EC-4492-4320-958E-DC7231455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4241-B9BD-4BFD-BA65-2746D99B58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3581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970562F1-8249-4E2F-A0D7-ACBA4E080A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CE0A041E-0B01-4E5E-AD09-ED6CCFAB99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0068DC9-2750-48E8-A3E9-1C28CA09D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54ADE-3BE0-498B-AA43-12341B7C95A3}" type="datetimeFigureOut">
              <a:rPr lang="hr-HR" smtClean="0"/>
              <a:t>21.5.2019.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D89B958-65B5-4DF7-B012-7EF24142C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B4AF750-93FA-4812-BD21-C28DB4FE2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4241-B9BD-4BFD-BA65-2746D99B58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9105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5315434-4B44-4900-854B-D2ECE50DD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8F06215-7A39-4A80-9C02-0D5053CDE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901A9FD-9877-4D3D-BFA6-BCB666ADF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54ADE-3BE0-498B-AA43-12341B7C95A3}" type="datetimeFigureOut">
              <a:rPr lang="hr-HR" smtClean="0"/>
              <a:t>21.5.2019.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0951CF9-3408-4DE0-8038-C2FBB70CA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47F1BD3-A4BA-4DF9-BBF7-BB1586300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4241-B9BD-4BFD-BA65-2746D99B58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90067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F9E4383-F2E1-475C-9B4A-5FC9D4B75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3A3E3D7-8BB9-4759-8F85-FCB6DE1DE6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219E75A-9A7A-428F-8917-E47DC971B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54ADE-3BE0-498B-AA43-12341B7C95A3}" type="datetimeFigureOut">
              <a:rPr lang="hr-HR" smtClean="0"/>
              <a:t>21.5.2019.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83539CD-8BAD-4F1E-86ED-6E1F97F85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1FD63A8-72C1-4BBB-A486-EBB56F192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4241-B9BD-4BFD-BA65-2746D99B58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63777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8BD11F4-58DD-4FAB-8A86-95895C39A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063E4F6-24DE-4F93-9AEA-B3911063E1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F028D190-0E56-429B-B9B3-2BBB92C762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A8AD483A-5B92-45F1-91D5-D733BF3C7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54ADE-3BE0-498B-AA43-12341B7C95A3}" type="datetimeFigureOut">
              <a:rPr lang="hr-HR" smtClean="0"/>
              <a:t>21.5.2019.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923EA59-9725-46F2-837E-F22A1581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028999BA-2243-4A6F-82F1-95B676DE0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4241-B9BD-4BFD-BA65-2746D99B58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5795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9989B40-84E0-44AB-97B0-E836DA7D5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1C9879D-FD6F-4331-A2A3-59291CC50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0BA99CA2-F2BF-4C05-AD9C-09B98846F4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0AA479B5-5325-4043-BA75-7F81C15E2C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A1C8EC34-4CE7-4F25-B7B9-8F27EB0A57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45324172-D351-4E9A-94F7-BF454FD1B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54ADE-3BE0-498B-AA43-12341B7C95A3}" type="datetimeFigureOut">
              <a:rPr lang="hr-HR" smtClean="0"/>
              <a:t>21.5.2019.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E2ED726D-0DD1-4F9F-A9C3-A49EB06AB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9BFC56BD-763B-4D49-AA25-8E8FCAA65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4241-B9BD-4BFD-BA65-2746D99B58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01755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D212AC2-9738-4817-9C42-9AF8FD533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B860945F-4AE5-4572-B9ED-EB930913F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54ADE-3BE0-498B-AA43-12341B7C95A3}" type="datetimeFigureOut">
              <a:rPr lang="hr-HR" smtClean="0"/>
              <a:t>21.5.2019.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69C7B433-A39D-44FD-BCAE-2B488F5CE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4B99F90C-1276-4711-8140-B942FDCA5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4241-B9BD-4BFD-BA65-2746D99B58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9915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D3A9FBA0-6BA0-4571-B88B-8B7FE9C0C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54ADE-3BE0-498B-AA43-12341B7C95A3}" type="datetimeFigureOut">
              <a:rPr lang="hr-HR" smtClean="0"/>
              <a:t>21.5.2019.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19B0164E-9559-4A1E-B280-A041B5412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D8E5E982-9BDC-4982-8846-8AB55FD1C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4241-B9BD-4BFD-BA65-2746D99B58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67185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D1F0069-B5B1-4113-BE01-7FE4C1D0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92F547F-4E85-4BCD-8CA8-1EFBC6CCF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C4EBF74B-F99A-430A-9297-3AE10EFA77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140DAADA-8A3A-40A8-B94D-3D388354E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54ADE-3BE0-498B-AA43-12341B7C95A3}" type="datetimeFigureOut">
              <a:rPr lang="hr-HR" smtClean="0"/>
              <a:t>21.5.2019.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B88BC96-D533-4BA5-902A-779BDFDB6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CC77750B-A003-4D19-9398-1A5D425C3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4241-B9BD-4BFD-BA65-2746D99B58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57945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A4909C5-1F92-43E1-AB8D-5A953B30E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E1CACCD4-2933-40B3-B126-6E4978D429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B0E609E1-6DEE-41F6-A998-B737535141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A091803-3953-4619-B543-BA5062826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54ADE-3BE0-498B-AA43-12341B7C95A3}" type="datetimeFigureOut">
              <a:rPr lang="hr-HR" smtClean="0"/>
              <a:t>21.5.2019.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B0F748F-38B1-430C-B092-54BD485D7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3AC24543-A585-460B-BBD0-29E8475AE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4241-B9BD-4BFD-BA65-2746D99B58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7203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5B427B31-734A-4A79-969C-5CFA68516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9121931-E73F-46C9-8112-9F1F8A0FF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898889A-6493-4976-9DC5-27EF91FB27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54ADE-3BE0-498B-AA43-12341B7C95A3}" type="datetimeFigureOut">
              <a:rPr lang="hr-HR" smtClean="0"/>
              <a:t>21.5.2019.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7E2B073-821B-4054-ACC8-D451E06EA2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D57AC8A-462A-49F8-9032-D4376071EF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54241-B9BD-4BFD-BA65-2746D99B58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1648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AAI@eru.hr" TargetMode="External"/><Relationship Id="rId2" Type="http://schemas.openxmlformats.org/officeDocument/2006/relationships/hyperlink" Target="https://www.upisi.hr/upis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E3050ED-52FF-4CBC-AF76-394114CC24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PONOVI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46DAC83-7571-40DC-A705-D3D8E2DA41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1. </a:t>
            </a:r>
            <a:r>
              <a:rPr lang="hr-HR"/>
              <a:t>dio</a:t>
            </a:r>
          </a:p>
        </p:txBody>
      </p:sp>
    </p:spTree>
    <p:extLst>
      <p:ext uri="{BB962C8B-B14F-4D97-AF65-F5344CB8AC3E}">
        <p14:creationId xmlns:p14="http://schemas.microsoft.com/office/powerpoint/2010/main" val="1015326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350004B-34CD-494F-99B7-F6402AEEF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341312"/>
            <a:ext cx="11125200" cy="61753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r-HR" sz="5400" dirty="0"/>
          </a:p>
          <a:p>
            <a:pPr marL="0" indent="0" algn="ctr">
              <a:buNone/>
            </a:pPr>
            <a:r>
              <a:rPr lang="hr-HR" sz="8800" dirty="0"/>
              <a:t>E – usluge u</a:t>
            </a:r>
          </a:p>
          <a:p>
            <a:pPr marL="0" indent="0" algn="ctr">
              <a:buNone/>
            </a:pPr>
            <a:endParaRPr lang="hr-HR" sz="4800" dirty="0"/>
          </a:p>
          <a:p>
            <a:pPr marL="0" indent="0" algn="ctr">
              <a:buNone/>
            </a:pPr>
            <a:r>
              <a:rPr lang="hr-HR" sz="8800" dirty="0"/>
              <a:t> obrazovanju</a:t>
            </a:r>
          </a:p>
          <a:p>
            <a:pPr marL="0" indent="0" algn="ctr">
              <a:buNone/>
            </a:pPr>
            <a:r>
              <a:rPr lang="hr-HR" sz="8800" dirty="0"/>
              <a:t>1.dio</a:t>
            </a:r>
          </a:p>
          <a:p>
            <a:pPr marL="0" indent="0" algn="ctr">
              <a:buNone/>
            </a:pPr>
            <a:endParaRPr lang="hr-HR" sz="4800" dirty="0"/>
          </a:p>
        </p:txBody>
      </p:sp>
    </p:spTree>
    <p:extLst>
      <p:ext uri="{BB962C8B-B14F-4D97-AF65-F5344CB8AC3E}">
        <p14:creationId xmlns:p14="http://schemas.microsoft.com/office/powerpoint/2010/main" val="2869598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0F208D7-805F-434B-BBD9-3F86A4889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7000"/>
            <a:ext cx="12192000" cy="67310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hr-HR" dirty="0"/>
              <a:t>1. treba li lozinke naših elektroničkih identiteta redovito mijenjati da se zaštitimo od krađe identiteta? </a:t>
            </a:r>
            <a:br>
              <a:rPr lang="hr-HR" dirty="0"/>
            </a:br>
            <a:r>
              <a:rPr lang="hr-HR" dirty="0"/>
              <a:t>				</a:t>
            </a:r>
            <a:r>
              <a:rPr lang="hr-HR" b="1" dirty="0"/>
              <a:t>DA / NE</a:t>
            </a:r>
          </a:p>
          <a:p>
            <a:pPr lvl="0"/>
            <a:r>
              <a:rPr lang="hr-HR" dirty="0"/>
              <a:t>2. Koliko bi znakova trebala sadržavati sigurna lozinka? ______</a:t>
            </a:r>
          </a:p>
          <a:p>
            <a:pPr lvl="0"/>
            <a:r>
              <a:rPr lang="hr-HR" dirty="0"/>
              <a:t>3. Što lozinka ne bi trebala sadržavati? _____________________________</a:t>
            </a:r>
          </a:p>
          <a:p>
            <a:pPr marL="0" lvl="0" indent="0">
              <a:buNone/>
            </a:pPr>
            <a:r>
              <a:rPr lang="hr-HR" dirty="0"/>
              <a:t>	____________________________________________________________________________</a:t>
            </a:r>
          </a:p>
          <a:p>
            <a:pPr lvl="0"/>
            <a:r>
              <a:rPr lang="hr-HR" dirty="0"/>
              <a:t>4. Što učenicima omogućuje Nacionalni informacijski sustav prijava i upisa u srednje škole (NISPUSŠ)?</a:t>
            </a:r>
          </a:p>
          <a:p>
            <a:pPr marL="0" lvl="0" indent="0">
              <a:buNone/>
            </a:pPr>
            <a:r>
              <a:rPr lang="hr-HR" b="1" dirty="0"/>
              <a:t>     Jednostavan, transparentan i brz upis u srednju školu bez nepotrebnih administrativnih poslova.</a:t>
            </a:r>
          </a:p>
          <a:p>
            <a:pPr marL="0" indent="0">
              <a:buNone/>
            </a:pPr>
            <a:r>
              <a:rPr lang="hr-HR" dirty="0"/>
              <a:t> </a:t>
            </a:r>
          </a:p>
          <a:p>
            <a:r>
              <a:rPr lang="hr-HR" dirty="0"/>
              <a:t>6. Na kojoj mrežnoj stranici možemo pronaći sve podatke o postupku upisa u srednju školu? </a:t>
            </a:r>
            <a:r>
              <a:rPr lang="hr-HR" sz="2300" u="sng" dirty="0">
                <a:hlinkClick r:id="rId2"/>
              </a:rPr>
              <a:t>https://www.upisi.hr/upisi</a:t>
            </a:r>
            <a:endParaRPr lang="hr-HR" sz="2300" u="sng" dirty="0"/>
          </a:p>
          <a:p>
            <a:endParaRPr lang="hr-HR" sz="2300" dirty="0"/>
          </a:p>
          <a:p>
            <a:pPr lvl="0"/>
            <a:r>
              <a:rPr lang="hr-HR" dirty="0"/>
              <a:t>7. U kojoj rubrici možemo pratiti sve obavijesti o upisu jer se u njoj objavljuju poveznice na dokumente o kvotama upisa, popisi potrebnih dokumenata, konačne ljestvice i sl.		</a:t>
            </a:r>
            <a:r>
              <a:rPr lang="hr-HR" b="1" u="sng" dirty="0"/>
              <a:t>U rubrici novosti.</a:t>
            </a:r>
          </a:p>
          <a:p>
            <a:pPr lvl="0"/>
            <a:endParaRPr lang="hr-HR" b="1" u="sng" dirty="0"/>
          </a:p>
          <a:p>
            <a:r>
              <a:rPr lang="hr-HR" dirty="0"/>
              <a:t>8. Kod prve prijave unosimo korisničko ime i lozinku iz </a:t>
            </a:r>
            <a:r>
              <a:rPr lang="hr-HR" u="sng" dirty="0">
                <a:hlinkClick r:id="rId3"/>
              </a:rPr>
              <a:t>AAI@eru.hr</a:t>
            </a:r>
            <a:r>
              <a:rPr lang="hr-HR" dirty="0"/>
              <a:t> sustava, a polje za </a:t>
            </a:r>
            <a:r>
              <a:rPr lang="hr-HR" b="1" u="sng" dirty="0"/>
              <a:t>PIN</a:t>
            </a:r>
            <a:r>
              <a:rPr lang="hr-HR" dirty="0"/>
              <a:t>  se </a:t>
            </a:r>
            <a:r>
              <a:rPr lang="hr-HR" b="1" dirty="0"/>
              <a:t>ostavlja prazno </a:t>
            </a:r>
            <a:r>
              <a:rPr lang="hr-HR" dirty="0"/>
              <a:t>i otvara se mogućnost unosa broja mobitela na koji će stići  </a:t>
            </a:r>
            <a:r>
              <a:rPr lang="hr-HR" b="1" u="sng" dirty="0"/>
              <a:t>PIN</a:t>
            </a:r>
            <a:r>
              <a:rPr lang="hr-HR" dirty="0"/>
              <a:t>  koji služi kao dodatno sredstvo zaštite osobnih podataka.</a:t>
            </a:r>
          </a:p>
          <a:p>
            <a:pPr lvl="0"/>
            <a:r>
              <a:rPr lang="hr-HR" dirty="0"/>
              <a:t>9. Kako se zove projekt digitalizacije javne uprave  koji je modernizirao, pojednostavio u ubrzao komunikaciju s građanima, smanjio potrebu za stajanjima u redu na šalterima te povećao transparentnost javnog sektora u pružanju usluga građanima?     </a:t>
            </a:r>
            <a:r>
              <a:rPr lang="hr-HR" b="1" u="sng" dirty="0"/>
              <a:t>E- Građani</a:t>
            </a:r>
          </a:p>
          <a:p>
            <a:pPr lvl="0"/>
            <a:endParaRPr lang="hr-HR" b="1" u="sng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173470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30</Words>
  <Application>Microsoft Office PowerPoint</Application>
  <PresentationFormat>Široki zaslon</PresentationFormat>
  <Paragraphs>20</Paragraphs>
  <Slides>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sustava Office</vt:lpstr>
      <vt:lpstr>PONOVI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Scuric</dc:creator>
  <cp:lastModifiedBy>Scuric</cp:lastModifiedBy>
  <cp:revision>5</cp:revision>
  <dcterms:created xsi:type="dcterms:W3CDTF">2019-05-21T09:30:51Z</dcterms:created>
  <dcterms:modified xsi:type="dcterms:W3CDTF">2019-05-21T09:49:21Z</dcterms:modified>
</cp:coreProperties>
</file>