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86" r:id="rId3"/>
    <p:sldId id="302" r:id="rId4"/>
    <p:sldId id="265" r:id="rId5"/>
    <p:sldId id="300" r:id="rId6"/>
    <p:sldId id="303" r:id="rId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182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55C2B2-7355-49DF-A0C9-B7B88748128F}" type="datetimeFigureOut">
              <a:rPr lang="hr-HR" smtClean="0"/>
              <a:t>22.3.2019.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7690A-5B8D-4850-B55E-FED89D91288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26448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E195-EA12-4F9C-9DBD-5E2A6650A39F}" type="datetimeFigureOut">
              <a:rPr lang="hr-HR" smtClean="0"/>
              <a:t>22.3.2019.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37460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E195-EA12-4F9C-9DBD-5E2A6650A39F}" type="datetimeFigureOut">
              <a:rPr lang="hr-HR" smtClean="0"/>
              <a:t>22.3.2019.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1706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E195-EA12-4F9C-9DBD-5E2A6650A39F}" type="datetimeFigureOut">
              <a:rPr lang="hr-HR" smtClean="0"/>
              <a:t>22.3.2019.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72438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E195-EA12-4F9C-9DBD-5E2A6650A39F}" type="datetimeFigureOut">
              <a:rPr lang="hr-HR" smtClean="0"/>
              <a:t>22.3.2019.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19007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E195-EA12-4F9C-9DBD-5E2A6650A39F}" type="datetimeFigureOut">
              <a:rPr lang="hr-HR" smtClean="0"/>
              <a:t>22.3.2019.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68696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E195-EA12-4F9C-9DBD-5E2A6650A39F}" type="datetimeFigureOut">
              <a:rPr lang="hr-HR" smtClean="0"/>
              <a:t>22.3.2019.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56859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E195-EA12-4F9C-9DBD-5E2A6650A39F}" type="datetimeFigureOut">
              <a:rPr lang="hr-HR" smtClean="0"/>
              <a:t>22.3.2019.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1954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E195-EA12-4F9C-9DBD-5E2A6650A39F}" type="datetimeFigureOut">
              <a:rPr lang="hr-HR" smtClean="0"/>
              <a:t>22.3.2019.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34327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E195-EA12-4F9C-9DBD-5E2A6650A39F}" type="datetimeFigureOut">
              <a:rPr lang="hr-HR" smtClean="0"/>
              <a:t>22.3.2019.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63718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E195-EA12-4F9C-9DBD-5E2A6650A39F}" type="datetimeFigureOut">
              <a:rPr lang="hr-HR" smtClean="0"/>
              <a:t>22.3.2019.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13874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E195-EA12-4F9C-9DBD-5E2A6650A39F}" type="datetimeFigureOut">
              <a:rPr lang="hr-HR" smtClean="0"/>
              <a:t>22.3.2019.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81639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CE195-EA12-4F9C-9DBD-5E2A6650A39F}" type="datetimeFigureOut">
              <a:rPr lang="hr-HR" smtClean="0"/>
              <a:t>22.3.2019.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79202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6</a:t>
            </a:r>
            <a:r>
              <a:rPr lang="hr-HR" dirty="0" smtClean="0"/>
              <a:t>. (A) RJEŠAVANJE PROBLEMA I PROGRAMIRANJE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6.4. Primjena programiranja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6041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71759" y="14988"/>
            <a:ext cx="8229600" cy="1143000"/>
          </a:xfrm>
        </p:spPr>
        <p:txBody>
          <a:bodyPr/>
          <a:lstStyle/>
          <a:p>
            <a:r>
              <a:rPr lang="hr-HR" dirty="0" smtClean="0"/>
              <a:t>Vježba 1</a:t>
            </a:r>
            <a:endParaRPr lang="hr-HR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sz="half" idx="2"/>
          </p:nvPr>
        </p:nvSpPr>
        <p:spPr>
          <a:xfrm>
            <a:off x="323528" y="980729"/>
            <a:ext cx="8147248" cy="1008111"/>
          </a:xfrm>
        </p:spPr>
        <p:txBody>
          <a:bodyPr>
            <a:normAutofit/>
          </a:bodyPr>
          <a:lstStyle/>
          <a:p>
            <a:r>
              <a:rPr lang="pl-PL" dirty="0"/>
              <a:t>Napiši program koji će izračunavati duljinu hipotenuze pravokutnog trokuta ako su zadane njegove stranice.</a:t>
            </a:r>
            <a:endParaRPr lang="hr-HR" dirty="0"/>
          </a:p>
        </p:txBody>
      </p:sp>
      <p:sp>
        <p:nvSpPr>
          <p:cNvPr id="2" name="Pravokutnik 1"/>
          <p:cNvSpPr/>
          <p:nvPr/>
        </p:nvSpPr>
        <p:spPr>
          <a:xfrm>
            <a:off x="323528" y="4005064"/>
            <a:ext cx="837783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TO HIPOTENUZA :A :B</a:t>
            </a:r>
          </a:p>
          <a:p>
            <a:r>
              <a:rPr lang="hr-H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MAKE “A_NA_KV POWER :A 2</a:t>
            </a:r>
          </a:p>
          <a:p>
            <a:r>
              <a:rPr lang="hr-H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MAKE “B_NA_KV POWER :B 2</a:t>
            </a:r>
          </a:p>
          <a:p>
            <a:r>
              <a:rPr lang="hr-H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MAKE “HIPOTENUZA SQRT (:A_NA_KV + :B_NA_KV)</a:t>
            </a:r>
          </a:p>
          <a:p>
            <a:r>
              <a:rPr lang="hr-H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 (SE [DULJINA HIPOTENUZE JE: ] :HIPOTENUZA)</a:t>
            </a:r>
          </a:p>
          <a:p>
            <a:r>
              <a:rPr lang="hr-H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</p:txBody>
      </p:sp>
      <p:sp>
        <p:nvSpPr>
          <p:cNvPr id="5" name="Pravokutnik 4"/>
          <p:cNvSpPr/>
          <p:nvPr/>
        </p:nvSpPr>
        <p:spPr>
          <a:xfrm>
            <a:off x="1331640" y="2161381"/>
            <a:ext cx="64807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HIPOTENUZA 3 4</a:t>
            </a:r>
          </a:p>
          <a:p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DULJINA HIPOTENUZE JE: 5</a:t>
            </a:r>
            <a:endParaRPr lang="hr-HR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642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Funkcija SQRT izračunava drugi korijen iz </a:t>
            </a:r>
            <a:r>
              <a:rPr lang="hr-HR" dirty="0" smtClean="0"/>
              <a:t>nekog broja. </a:t>
            </a:r>
          </a:p>
          <a:p>
            <a:r>
              <a:rPr lang="hr-HR" dirty="0" smtClean="0"/>
              <a:t>Primjerice</a:t>
            </a:r>
            <a:r>
              <a:rPr lang="hr-HR" dirty="0"/>
              <a:t>, </a:t>
            </a:r>
            <a:r>
              <a:rPr lang="hr-HR" dirty="0" smtClean="0"/>
              <a:t>SQRT </a:t>
            </a:r>
            <a:r>
              <a:rPr lang="hr-HR" dirty="0"/>
              <a:t>16, rezultat je 4.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Funkcija POWER izračunava potenciju na </a:t>
            </a:r>
            <a:r>
              <a:rPr lang="hr-HR" dirty="0" smtClean="0"/>
              <a:t>neki </a:t>
            </a:r>
            <a:r>
              <a:rPr lang="hr-HR" dirty="0"/>
              <a:t>broj. </a:t>
            </a:r>
            <a:endParaRPr lang="hr-HR" dirty="0" smtClean="0"/>
          </a:p>
          <a:p>
            <a:r>
              <a:rPr lang="hr-HR" dirty="0" smtClean="0"/>
              <a:t>Primjerice</a:t>
            </a:r>
            <a:r>
              <a:rPr lang="hr-HR" dirty="0"/>
              <a:t>, </a:t>
            </a:r>
            <a:r>
              <a:rPr lang="hr-HR" dirty="0" smtClean="0"/>
              <a:t>POWER </a:t>
            </a:r>
            <a:r>
              <a:rPr lang="hr-HR" dirty="0"/>
              <a:t>4 2, rezultat je 16.</a:t>
            </a:r>
          </a:p>
        </p:txBody>
      </p:sp>
      <p:pic>
        <p:nvPicPr>
          <p:cNvPr id="9" name="Slika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1960" y="5446570"/>
            <a:ext cx="2952328" cy="1359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73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hr-HR" dirty="0" smtClean="0"/>
              <a:t>Vježba </a:t>
            </a:r>
            <a:r>
              <a:rPr lang="hr-HR" dirty="0"/>
              <a:t>2</a:t>
            </a:r>
          </a:p>
        </p:txBody>
      </p:sp>
      <p:sp>
        <p:nvSpPr>
          <p:cNvPr id="2" name="TekstniOkvir 1"/>
          <p:cNvSpPr txBox="1"/>
          <p:nvPr/>
        </p:nvSpPr>
        <p:spPr>
          <a:xfrm>
            <a:off x="457200" y="1268760"/>
            <a:ext cx="8075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latin typeface="+mj-lt"/>
                <a:cs typeface="Courier New" panose="02070309020205020404" pitchFamily="49" charset="0"/>
              </a:rPr>
              <a:t>Ako je poznata površina kocke, izračunaj duljinu jednoga njezinog brida.</a:t>
            </a:r>
            <a:endParaRPr lang="hr-HR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Pravokutnik 2"/>
          <p:cNvSpPr/>
          <p:nvPr/>
        </p:nvSpPr>
        <p:spPr>
          <a:xfrm>
            <a:off x="1044624" y="4797152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TO BRID_KOCKE :POVRSINA</a:t>
            </a:r>
          </a:p>
          <a:p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MAKE “BRID SQRT (:POVRSINA/6)</a:t>
            </a:r>
          </a:p>
          <a:p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PR (SE [DULJINA BRIDA KOCKE JE: ] :BRID)</a:t>
            </a:r>
          </a:p>
          <a:p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</p:txBody>
      </p:sp>
      <p:sp>
        <p:nvSpPr>
          <p:cNvPr id="5" name="Pravokutnik 4"/>
          <p:cNvSpPr/>
          <p:nvPr/>
        </p:nvSpPr>
        <p:spPr>
          <a:xfrm>
            <a:off x="1038436" y="2802123"/>
            <a:ext cx="69127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/>
              <a:t>Ispis na zaslonu</a:t>
            </a:r>
          </a:p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BRID_KOCKE 24</a:t>
            </a:r>
          </a:p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DULJINA BRIDA KOCKE JE: 2</a:t>
            </a:r>
            <a:endParaRPr lang="hr-HR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348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Vježba </a:t>
            </a:r>
            <a:r>
              <a:rPr lang="hr-HR" dirty="0"/>
              <a:t>3</a:t>
            </a:r>
          </a:p>
        </p:txBody>
      </p:sp>
      <p:sp>
        <p:nvSpPr>
          <p:cNvPr id="2" name="TekstniOkvir 1"/>
          <p:cNvSpPr txBox="1"/>
          <p:nvPr/>
        </p:nvSpPr>
        <p:spPr>
          <a:xfrm>
            <a:off x="457200" y="1284977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latin typeface="+mj-lt"/>
                <a:cs typeface="Courier New" panose="02070309020205020404" pitchFamily="49" charset="0"/>
              </a:rPr>
              <a:t>Napiši program koji će izračunati srednju brzinu kretanja vozila u km/h. Ulazne varijable su prijeđeni put </a:t>
            </a:r>
            <a:r>
              <a:rPr lang="hr-HR" sz="2400" dirty="0" smtClean="0">
                <a:latin typeface="+mj-lt"/>
                <a:cs typeface="Courier New" panose="02070309020205020404" pitchFamily="49" charset="0"/>
              </a:rPr>
              <a:t>(</a:t>
            </a:r>
            <a:r>
              <a:rPr lang="hr-HR" sz="2400" dirty="0">
                <a:latin typeface="+mj-lt"/>
                <a:cs typeface="Courier New" panose="02070309020205020404" pitchFamily="49" charset="0"/>
              </a:rPr>
              <a:t>u metrima) i vrijeme potrebno da se prevali taj put (u sekundama).</a:t>
            </a:r>
            <a:endParaRPr lang="hr-HR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Pravokutnik 2"/>
          <p:cNvSpPr/>
          <p:nvPr/>
        </p:nvSpPr>
        <p:spPr>
          <a:xfrm>
            <a:off x="456288" y="4509120"/>
            <a:ext cx="7921791" cy="12241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TO BRZINA :S :T</a:t>
            </a:r>
          </a:p>
          <a:p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MAKE “V (:S/:T)*3.6</a:t>
            </a:r>
          </a:p>
          <a:p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PR (SE [SREDNJA BRZINA KRETANJA VOZILA JE (U KM/H):] :V)</a:t>
            </a:r>
          </a:p>
          <a:p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</p:txBody>
      </p:sp>
      <p:sp>
        <p:nvSpPr>
          <p:cNvPr id="4" name="Pravokutnik 3"/>
          <p:cNvSpPr/>
          <p:nvPr/>
        </p:nvSpPr>
        <p:spPr>
          <a:xfrm>
            <a:off x="456288" y="2542525"/>
            <a:ext cx="792179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 smtClean="0"/>
              <a:t>Testni </a:t>
            </a:r>
            <a:r>
              <a:rPr lang="hr-HR" dirty="0"/>
              <a:t>primjeri:</a:t>
            </a:r>
          </a:p>
          <a:p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BRZINA 100 3</a:t>
            </a:r>
          </a:p>
          <a:p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SREDNJA BRZINA KRETANJA VOZILA JE (U KM/H): 120</a:t>
            </a:r>
          </a:p>
          <a:p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BRZINA 3500 300</a:t>
            </a:r>
          </a:p>
          <a:p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SREDNJA BRZINA KRETANJA VOZILA JE (U KM/H): 42</a:t>
            </a:r>
          </a:p>
        </p:txBody>
      </p:sp>
    </p:spTree>
    <p:extLst>
      <p:ext uri="{BB962C8B-B14F-4D97-AF65-F5344CB8AC3E}">
        <p14:creationId xmlns:p14="http://schemas.microsoft.com/office/powerpoint/2010/main" val="248290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Vježba </a:t>
            </a:r>
            <a:r>
              <a:rPr lang="hr-HR" dirty="0"/>
              <a:t>4</a:t>
            </a:r>
          </a:p>
        </p:txBody>
      </p:sp>
      <p:sp>
        <p:nvSpPr>
          <p:cNvPr id="2" name="TekstniOkvir 1"/>
          <p:cNvSpPr txBox="1"/>
          <p:nvPr/>
        </p:nvSpPr>
        <p:spPr>
          <a:xfrm>
            <a:off x="457200" y="1284977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latin typeface="+mj-lt"/>
                <a:cs typeface="Courier New" panose="02070309020205020404" pitchFamily="49" charset="0"/>
              </a:rPr>
              <a:t>Izračunaj koje će vozilo prije stići do cilja. Ulazni podatci su srednja brzina vozila i put koji treba prevaliti </a:t>
            </a:r>
            <a:r>
              <a:rPr lang="hr-HR" sz="2400" dirty="0" smtClean="0">
                <a:latin typeface="+mj-lt"/>
                <a:cs typeface="Courier New" panose="02070309020205020404" pitchFamily="49" charset="0"/>
              </a:rPr>
              <a:t>(</a:t>
            </a:r>
            <a:r>
              <a:rPr lang="hr-HR" sz="2400" dirty="0">
                <a:latin typeface="+mj-lt"/>
                <a:cs typeface="Courier New" panose="02070309020205020404" pitchFamily="49" charset="0"/>
              </a:rPr>
              <a:t>za vozilo A i za vozilo B).</a:t>
            </a:r>
            <a:endParaRPr lang="hr-HR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Pravokutnik 2"/>
          <p:cNvSpPr/>
          <p:nvPr/>
        </p:nvSpPr>
        <p:spPr>
          <a:xfrm>
            <a:off x="428082" y="2504313"/>
            <a:ext cx="846439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TO TKO_CE_PRIJE</a:t>
            </a:r>
          </a:p>
          <a:p>
            <a:r>
              <a:rPr lang="hr-H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PR [UPISI BRZINU KRETANJA VOZILA A (U KM/H)]</a:t>
            </a:r>
          </a:p>
          <a:p>
            <a:r>
              <a:rPr lang="hr-H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MAKE “VA READWORD</a:t>
            </a:r>
          </a:p>
          <a:p>
            <a:r>
              <a:rPr lang="hr-H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PR [UPISI PUT KOJI VOZILO A MORA PREVALITI(U KM)]</a:t>
            </a:r>
          </a:p>
          <a:p>
            <a:r>
              <a:rPr lang="hr-H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MAKE “SA READWORD</a:t>
            </a:r>
          </a:p>
          <a:p>
            <a:r>
              <a:rPr lang="hr-H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PR [UPISI BRZINU KRETANJA VOZILA B (U KM/H)]</a:t>
            </a:r>
          </a:p>
          <a:p>
            <a:r>
              <a:rPr lang="hr-H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MAKE “VB READWORD</a:t>
            </a:r>
          </a:p>
          <a:p>
            <a:r>
              <a:rPr lang="hr-H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PR [UPISI PUT VOZILO B MORA PREVALITI(U KM)]</a:t>
            </a:r>
          </a:p>
          <a:p>
            <a:r>
              <a:rPr lang="hr-H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MAKE “SB READWORD</a:t>
            </a:r>
          </a:p>
          <a:p>
            <a:r>
              <a:rPr lang="hr-H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MAKE “TA ((:SA/:VA)/1.6666)*100</a:t>
            </a:r>
          </a:p>
          <a:p>
            <a:r>
              <a:rPr lang="hr-H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MAKE “TB ((:SB/:VB)/1.6666)*100</a:t>
            </a:r>
          </a:p>
          <a:p>
            <a:r>
              <a:rPr lang="hr-H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IFELSE :TA&lt;:TB [ PR (SE [VOZILO A ĆE PRIJE STICI DO CILJA. TREBAT </a:t>
            </a:r>
          </a:p>
          <a:p>
            <a:r>
              <a:rPr lang="hr-H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CE MU (MINUTA)] :TA)] [ PR (SE [VOZILO B ĆE PRIJE STICI DO CILJA. </a:t>
            </a:r>
          </a:p>
          <a:p>
            <a:r>
              <a:rPr lang="hr-H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TREBAT CE MU (MINUTA)] :TB)]</a:t>
            </a:r>
          </a:p>
          <a:p>
            <a:r>
              <a:rPr lang="hr-H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3592358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12353</TotalTime>
  <Words>427</Words>
  <Application>Microsoft Office PowerPoint</Application>
  <PresentationFormat>Prikaz na zaslonu (4:3)</PresentationFormat>
  <Paragraphs>54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7" baseType="lpstr">
      <vt:lpstr>Tema sustava Office</vt:lpstr>
      <vt:lpstr>6. (A) RJEŠAVANJE PROBLEMA I PROGRAMIRANJE</vt:lpstr>
      <vt:lpstr>Vježba 1</vt:lpstr>
      <vt:lpstr>PowerPointova prezentacija</vt:lpstr>
      <vt:lpstr>Vježba 2</vt:lpstr>
      <vt:lpstr>Vježba 3</vt:lpstr>
      <vt:lpstr>Vježba 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 (B) RJEŠAVANJE PROBLEMA I PROGRAMIRANJE</dc:title>
  <dc:creator>ASUS</dc:creator>
  <cp:lastModifiedBy>Sabina</cp:lastModifiedBy>
  <cp:revision>76</cp:revision>
  <dcterms:created xsi:type="dcterms:W3CDTF">2014-01-17T07:55:45Z</dcterms:created>
  <dcterms:modified xsi:type="dcterms:W3CDTF">2019-03-22T08:37:44Z</dcterms:modified>
</cp:coreProperties>
</file>