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86" r:id="rId3"/>
    <p:sldId id="302" r:id="rId4"/>
    <p:sldId id="306" r:id="rId5"/>
    <p:sldId id="265" r:id="rId6"/>
    <p:sldId id="304" r:id="rId7"/>
    <p:sldId id="305" r:id="rId8"/>
    <p:sldId id="300" r:id="rId9"/>
    <p:sldId id="303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5C2B2-7355-49DF-A0C9-B7B88748128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7690A-5B8D-4850-B55E-FED89D91288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644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746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70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243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900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869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685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54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432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371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387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63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CE195-EA12-4F9C-9DBD-5E2A6650A39F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920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6</a:t>
            </a:r>
            <a:r>
              <a:rPr lang="hr-HR" dirty="0" smtClean="0"/>
              <a:t>. (A) RJEŠAVANJE PROBLEMA I PROGRAMIRANJE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6.4. Primjena programiranja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04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71759" y="14988"/>
            <a:ext cx="8229600" cy="1143000"/>
          </a:xfrm>
        </p:spPr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323528" y="980729"/>
            <a:ext cx="8147248" cy="1008111"/>
          </a:xfrm>
        </p:spPr>
        <p:txBody>
          <a:bodyPr>
            <a:normAutofit/>
          </a:bodyPr>
          <a:lstStyle/>
          <a:p>
            <a:r>
              <a:rPr lang="pl-PL" dirty="0"/>
              <a:t>Napiši program koji će izračunavati duljinu hipotenuze pravokutnog trokuta ako su zadane njegove stranice.</a:t>
            </a:r>
            <a:endParaRPr lang="hr-HR" dirty="0"/>
          </a:p>
        </p:txBody>
      </p:sp>
      <p:sp>
        <p:nvSpPr>
          <p:cNvPr id="2" name="Pravokutnik 1"/>
          <p:cNvSpPr/>
          <p:nvPr/>
        </p:nvSpPr>
        <p:spPr>
          <a:xfrm>
            <a:off x="971600" y="3933056"/>
            <a:ext cx="837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 HIPOTENUZA :A :B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“A_NA_KV POWER :A 2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“B_NA_KV POWER :B 2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“HIPOTENUZA SQRT (:A_NA_KV + :B_NA_KV)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[DULJINA HIPOTENUZE JE: ] :HIPOTENUZA)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Pravokutnik 4"/>
          <p:cNvSpPr/>
          <p:nvPr/>
        </p:nvSpPr>
        <p:spPr>
          <a:xfrm>
            <a:off x="1331640" y="2161381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HIPOTENUZA 3 4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DULJINA HIPOTENUZE JE: 5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4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Funkcija SQRT izračunava drugi korijen iz </a:t>
            </a:r>
            <a:r>
              <a:rPr lang="hr-HR" dirty="0" smtClean="0"/>
              <a:t>nekog broja. </a:t>
            </a:r>
          </a:p>
          <a:p>
            <a:r>
              <a:rPr lang="hr-HR" dirty="0" smtClean="0"/>
              <a:t>Primjerice</a:t>
            </a:r>
            <a:r>
              <a:rPr lang="hr-HR" dirty="0"/>
              <a:t>, </a:t>
            </a:r>
            <a:r>
              <a:rPr lang="hr-HR" dirty="0" smtClean="0"/>
              <a:t>SQRT </a:t>
            </a:r>
            <a:r>
              <a:rPr lang="hr-HR" dirty="0"/>
              <a:t>16, rezultat je 4.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Funkcija POWER izračunava potenciju na </a:t>
            </a:r>
            <a:r>
              <a:rPr lang="hr-HR" dirty="0" smtClean="0"/>
              <a:t>neki </a:t>
            </a:r>
            <a:r>
              <a:rPr lang="hr-HR" dirty="0"/>
              <a:t>broj. </a:t>
            </a:r>
            <a:endParaRPr lang="hr-HR" dirty="0" smtClean="0"/>
          </a:p>
          <a:p>
            <a:r>
              <a:rPr lang="hr-HR" dirty="0" smtClean="0"/>
              <a:t>Primjerice</a:t>
            </a:r>
            <a:r>
              <a:rPr lang="hr-HR" dirty="0"/>
              <a:t>, </a:t>
            </a:r>
            <a:r>
              <a:rPr lang="hr-HR" dirty="0" smtClean="0"/>
              <a:t>POWER </a:t>
            </a:r>
            <a:r>
              <a:rPr lang="hr-HR" dirty="0"/>
              <a:t>4 2, rezultat je 16.</a:t>
            </a: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5446570"/>
            <a:ext cx="2952328" cy="135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13543"/>
          </a:xfrm>
        </p:spPr>
        <p:txBody>
          <a:bodyPr>
            <a:normAutofit/>
          </a:bodyPr>
          <a:lstStyle/>
          <a:p>
            <a:r>
              <a:rPr lang="hr-HR" dirty="0"/>
              <a:t>Funkcija SQRT izračunava drugi korijen iz </a:t>
            </a:r>
            <a:r>
              <a:rPr lang="hr-HR" dirty="0" smtClean="0"/>
              <a:t>nekog broja. </a:t>
            </a:r>
          </a:p>
          <a:p>
            <a:r>
              <a:rPr lang="hr-HR" dirty="0" smtClean="0"/>
              <a:t>Primjerice</a:t>
            </a:r>
            <a:r>
              <a:rPr lang="hr-HR" dirty="0"/>
              <a:t>, </a:t>
            </a:r>
            <a:r>
              <a:rPr lang="hr-HR" dirty="0" smtClean="0"/>
              <a:t>SQRT </a:t>
            </a:r>
            <a:r>
              <a:rPr lang="hr-HR" dirty="0"/>
              <a:t>16, rezultat je 4.</a:t>
            </a:r>
          </a:p>
          <a:p>
            <a:pPr marL="0" indent="0">
              <a:buNone/>
            </a:pPr>
            <a:endParaRPr lang="hr-HR" sz="2000" dirty="0"/>
          </a:p>
          <a:p>
            <a:r>
              <a:rPr lang="hr-HR" dirty="0"/>
              <a:t>Funkcija POWER izračunava potenciju na </a:t>
            </a:r>
            <a:r>
              <a:rPr lang="hr-HR" dirty="0" smtClean="0"/>
              <a:t>neki </a:t>
            </a:r>
            <a:r>
              <a:rPr lang="hr-HR" dirty="0"/>
              <a:t>broj. </a:t>
            </a:r>
            <a:endParaRPr lang="hr-HR" dirty="0" smtClean="0"/>
          </a:p>
          <a:p>
            <a:r>
              <a:rPr lang="hr-HR" dirty="0" smtClean="0"/>
              <a:t>Primjerice</a:t>
            </a:r>
            <a:r>
              <a:rPr lang="hr-HR" dirty="0"/>
              <a:t>, </a:t>
            </a:r>
            <a:r>
              <a:rPr lang="hr-HR" dirty="0" smtClean="0"/>
              <a:t>POWER </a:t>
            </a:r>
            <a:r>
              <a:rPr lang="hr-HR" dirty="0"/>
              <a:t>4 2, rezultat je 16.</a:t>
            </a: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538" y="5522790"/>
            <a:ext cx="2952328" cy="1359185"/>
          </a:xfrm>
          <a:prstGeom prst="rect">
            <a:avLst/>
          </a:prstGeom>
        </p:spPr>
      </p:pic>
      <p:sp>
        <p:nvSpPr>
          <p:cNvPr id="2" name="TekstniOkvir 1"/>
          <p:cNvSpPr txBox="1"/>
          <p:nvPr/>
        </p:nvSpPr>
        <p:spPr>
          <a:xfrm>
            <a:off x="899592" y="260648"/>
            <a:ext cx="806489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/>
              <a:t>Prepiši:</a:t>
            </a:r>
          </a:p>
          <a:p>
            <a:endParaRPr lang="hr-HR" dirty="0"/>
          </a:p>
          <a:p>
            <a:r>
              <a:rPr lang="hr-H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PRIMJENA PROGRAMIRANJA</a:t>
            </a:r>
            <a:endParaRPr lang="hr-H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0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2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57200" y="1268760"/>
            <a:ext cx="8075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+mj-lt"/>
                <a:cs typeface="Courier New" panose="02070309020205020404" pitchFamily="49" charset="0"/>
              </a:rPr>
              <a:t>Ako je poznata površina kocke, izračunaj duljinu jednoga njezinog brida.</a:t>
            </a:r>
            <a:endParaRPr lang="hr-H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28491" y="4262319"/>
            <a:ext cx="91450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BRID_KOCKE :POVRSINA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 “BRID SQRT (:POVRSINA/6)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 (SE [DULJINA BRIDA KOCKE JE: ] :BRID)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Pravokutnik 4"/>
          <p:cNvSpPr/>
          <p:nvPr/>
        </p:nvSpPr>
        <p:spPr>
          <a:xfrm>
            <a:off x="4139952" y="2780928"/>
            <a:ext cx="38936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Ispis na zaslonu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BRID_KOCKE 24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DULJINA BRIDA KOCKE JE: 2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4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045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Prepiši:</a:t>
            </a:r>
            <a:br>
              <a:rPr lang="hr-HR" dirty="0" smtClean="0"/>
            </a:br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2" name="TekstniOkvir 1"/>
          <p:cNvSpPr txBox="1"/>
          <p:nvPr/>
        </p:nvSpPr>
        <p:spPr>
          <a:xfrm>
            <a:off x="397659" y="2204864"/>
            <a:ext cx="8075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+mj-lt"/>
                <a:cs typeface="Courier New" panose="02070309020205020404" pitchFamily="49" charset="0"/>
              </a:rPr>
              <a:t>Ako je poznata površina kocke, izračunaj duljinu jednoga njezinog brida.</a:t>
            </a:r>
            <a:endParaRPr lang="hr-H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97659" y="3538351"/>
            <a:ext cx="91450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BRID_KOCKE :POVRSINA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 “BRID SQRT (:POVRSINA/6)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 (SE [DULJINA BRIDA KOCKE JE: ] :BRID)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Pravokutnik 4"/>
          <p:cNvSpPr/>
          <p:nvPr/>
        </p:nvSpPr>
        <p:spPr>
          <a:xfrm>
            <a:off x="3563888" y="5437690"/>
            <a:ext cx="38936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Ispis na zaslonu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BRID_KOCKE 24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DULJINA BRIDA KOCKE JE: 2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0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3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57200" y="1284977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+mj-lt"/>
                <a:cs typeface="Courier New" panose="02070309020205020404" pitchFamily="49" charset="0"/>
              </a:rPr>
              <a:t>Napiši program koji će izračunati srednju brzinu kretanja vozila u km/h. Ulazne varijable su prijeđeni put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u metrima) i vrijeme potrebno da se prevali taj put (u sekundama).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56288" y="4509120"/>
            <a:ext cx="7921791" cy="122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BRZINA :S :T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MAKE “V (:S/:T)*3.6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PR (SE [SREDNJA BRZINA KRETANJA VOZILA JE (U KM/H):] :V)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56288" y="2542525"/>
            <a:ext cx="79217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Testni </a:t>
            </a:r>
            <a:r>
              <a:rPr lang="hr-HR" dirty="0"/>
              <a:t>primjeri: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BRZINA 100 3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SREDNJA BRZINA KRETANJA VOZILA JE (U KM/H): 120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BRZINA 3500 300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SREDNJA BRZINA KRETANJA VOZILA JE (U KM/H): 42</a:t>
            </a:r>
          </a:p>
        </p:txBody>
      </p:sp>
    </p:spTree>
    <p:extLst>
      <p:ext uri="{BB962C8B-B14F-4D97-AF65-F5344CB8AC3E}">
        <p14:creationId xmlns:p14="http://schemas.microsoft.com/office/powerpoint/2010/main" val="24829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4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57200" y="1284977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+mj-lt"/>
                <a:cs typeface="Courier New" panose="02070309020205020404" pitchFamily="49" charset="0"/>
              </a:rPr>
              <a:t>Izračunaj koje će vozilo prije stići do cilja. Ulazni podatci su srednja brzina vozila i put koji treba prevaliti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za vozilo A i za vozilo B).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28082" y="2504313"/>
            <a:ext cx="84643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TO TKO_CE_PRIJE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BRZINU KRETANJA VOZILA A (U KM/H)]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“VA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PUT KOJI VOZILO A MORA PREVALITI(U KM)]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“SA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BRZINU KRETANJA VOZILA B (U KM/H)]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“VB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PUT VOZILO B MORA PREVALITI(U KM)]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“SB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“TA ((:SA/:VA)/1.6666)*100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“TB ((:SB/:VB)/1.6666)*100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IFELSE :TA&lt;:TB [ PR (SE [VOZILO A ĆE PRIJE STICI DO CILJA. TREBAT 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CE MU (MINUTA)] :TA)] [ PR (SE [VOZILO B ĆE PRIJE STICI DO CILJA. 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TREBAT CE MU (MINUTA)] :TB)]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59235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12375</TotalTime>
  <Words>518</Words>
  <Application>Microsoft Office PowerPoint</Application>
  <PresentationFormat>Prikaz na zaslonu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Tema sustava Office</vt:lpstr>
      <vt:lpstr>6. (A) RJEŠAVANJE PROBLEMA I PROGRAMIRANJE</vt:lpstr>
      <vt:lpstr>Vježba 1</vt:lpstr>
      <vt:lpstr>PowerPoint prezentacija</vt:lpstr>
      <vt:lpstr>PowerPoint prezentacija</vt:lpstr>
      <vt:lpstr>Vježba 2</vt:lpstr>
      <vt:lpstr>PowerPoint prezentacija</vt:lpstr>
      <vt:lpstr>Prepiši: ZADATAK</vt:lpstr>
      <vt:lpstr>Vježba 3</vt:lpstr>
      <vt:lpstr>Vježba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(B) RJEŠAVANJE PROBLEMA I PROGRAMIRANJE</dc:title>
  <dc:creator>ASUS</dc:creator>
  <cp:lastModifiedBy>Scuric</cp:lastModifiedBy>
  <cp:revision>78</cp:revision>
  <dcterms:created xsi:type="dcterms:W3CDTF">2014-01-17T07:55:45Z</dcterms:created>
  <dcterms:modified xsi:type="dcterms:W3CDTF">2019-03-29T14:52:32Z</dcterms:modified>
</cp:coreProperties>
</file>