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8" r:id="rId3"/>
    <p:sldId id="260" r:id="rId4"/>
    <p:sldId id="268" r:id="rId5"/>
    <p:sldId id="261" r:id="rId6"/>
    <p:sldId id="265" r:id="rId7"/>
    <p:sldId id="266" r:id="rId8"/>
    <p:sldId id="267" r:id="rId9"/>
    <p:sldId id="259" r:id="rId10"/>
    <p:sldId id="262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9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04347-6D29-4DB6-B5A7-DDBC40345565}" type="datetimeFigureOut">
              <a:rPr lang="hr-HR" smtClean="0"/>
              <a:t>27.3.2019.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23394-63ED-4698-B8A0-6383D610A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1835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65936-75EA-4C67-8EB3-6C3DA344BEF0}" type="datetime1">
              <a:rPr lang="hr-HR" smtClean="0"/>
              <a:t>27.3.2019.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408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C3FB9-89C5-4429-B892-FA1B89F62DF0}" type="datetime1">
              <a:rPr lang="hr-HR" smtClean="0"/>
              <a:t>27.3.2019.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989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85FFE-65E7-4182-8AD3-6344B39906AF}" type="datetime1">
              <a:rPr lang="hr-HR" smtClean="0"/>
              <a:t>27.3.2019.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704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2D8F2-A770-4A8B-9DDE-4FD20BB897A5}" type="datetime1">
              <a:rPr lang="hr-HR" smtClean="0"/>
              <a:t>27.3.2019.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883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49D-CB3B-4A49-8810-2F86A2599867}" type="datetime1">
              <a:rPr lang="hr-HR" smtClean="0"/>
              <a:t>27.3.2019.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9655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3DEF4-50B9-4025-AF94-4A5C97434359}" type="datetime1">
              <a:rPr lang="hr-HR" smtClean="0"/>
              <a:t>27.3.2019.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2875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DF2B-6395-4D2D-99EB-FFF420DD848C}" type="datetime1">
              <a:rPr lang="hr-HR" smtClean="0"/>
              <a:t>27.3.2019.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588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A681B-D3D4-48E4-A08D-0620BB52960A}" type="datetime1">
              <a:rPr lang="hr-HR" smtClean="0"/>
              <a:t>27.3.2019.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369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B1A73-143F-40A1-8672-E54B5528D83D}" type="datetime1">
              <a:rPr lang="hr-HR" smtClean="0"/>
              <a:t>27.3.2019.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865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EDF5-D571-4F98-A499-CF77B3D8E9DD}" type="datetime1">
              <a:rPr lang="hr-HR" smtClean="0"/>
              <a:t>27.3.2019.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92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5C42-858C-42FC-B75B-81852F10BA9F}" type="datetime1">
              <a:rPr lang="hr-HR" smtClean="0"/>
              <a:t>27.3.2019.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8515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C3AB1-4278-4173-8B0F-777545C60EE7}" type="datetime1">
              <a:rPr lang="hr-HR" smtClean="0"/>
              <a:t>27.3.2019.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/>
              <a:t>PROFIL</a:t>
            </a: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38FD9-CCD8-47DF-8795-1757CC06367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626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6. (A) RJEŠAVANJE PROBLEMA I PROGRAMIRANJE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6.2. Petlja s uvjetom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</p:spTree>
    <p:extLst>
      <p:ext uri="{BB962C8B-B14F-4D97-AF65-F5344CB8AC3E}">
        <p14:creationId xmlns:p14="http://schemas.microsoft.com/office/powerpoint/2010/main" val="4060412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Petlja WHILE</a:t>
            </a:r>
          </a:p>
        </p:txBody>
      </p:sp>
      <p:sp>
        <p:nvSpPr>
          <p:cNvPr id="8" name="Rezervirano mjesto sadržaja 7"/>
          <p:cNvSpPr>
            <a:spLocks noGrp="1"/>
          </p:cNvSpPr>
          <p:nvPr>
            <p:ph sz="half" idx="1"/>
          </p:nvPr>
        </p:nvSpPr>
        <p:spPr>
          <a:xfrm>
            <a:off x="171832" y="1484785"/>
            <a:ext cx="8576632" cy="2160239"/>
          </a:xfrm>
        </p:spPr>
        <p:txBody>
          <a:bodyPr>
            <a:normAutofit/>
          </a:bodyPr>
          <a:lstStyle/>
          <a:p>
            <a:r>
              <a:rPr lang="hr-HR" dirty="0"/>
              <a:t>WHILE petlja izvršava naredbe tako dugo dok je postavljeni uvjet istinit. Uvjet je na početku tako da je moguće (ako je uvjet neistinit) da se naredbe u petlji ne izvrše ni jednom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29000"/>
            <a:ext cx="8460432" cy="3212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7880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1</a:t>
            </a:r>
          </a:p>
        </p:txBody>
      </p:sp>
      <p:sp>
        <p:nvSpPr>
          <p:cNvPr id="7" name="Rezervirano mjesto teksta 6"/>
          <p:cNvSpPr>
            <a:spLocks noGrp="1"/>
          </p:cNvSpPr>
          <p:nvPr>
            <p:ph type="body" idx="1"/>
          </p:nvPr>
        </p:nvSpPr>
        <p:spPr>
          <a:xfrm>
            <a:off x="683568" y="4005064"/>
            <a:ext cx="4041775" cy="639762"/>
          </a:xfrm>
        </p:spPr>
        <p:txBody>
          <a:bodyPr/>
          <a:lstStyle/>
          <a:p>
            <a:r>
              <a:rPr lang="hr-HR" dirty="0"/>
              <a:t>Rješenje (1. korak):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457200" y="1628800"/>
            <a:ext cx="8147248" cy="2376263"/>
          </a:xfrm>
        </p:spPr>
        <p:txBody>
          <a:bodyPr>
            <a:normAutofit fontScale="92500"/>
          </a:bodyPr>
          <a:lstStyle/>
          <a:p>
            <a:r>
              <a:rPr lang="vi-VN" dirty="0"/>
              <a:t>Napiši program koji će izračunati prosjek ocjena nekog predmeta. Ali ne na klasičan način da prebrojimo</a:t>
            </a:r>
            <a:r>
              <a:rPr lang="hr-HR" dirty="0"/>
              <a:t> </a:t>
            </a:r>
            <a:r>
              <a:rPr lang="vi-VN" dirty="0"/>
              <a:t>koliko ocjena ima pa ih onda toliko upišemo i podijelimo s ukupnim brojem ocjena. Upisivat ćemo ocjene tako dugo dok ih ima, a kad dođemo do kraja, upisat ćemo broj koji nije ocjena (manji od 1 ili veći od 5) te na taj način završiti popisivanje. 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4"/>
          </p:nvPr>
        </p:nvSpPr>
        <p:spPr>
          <a:xfrm>
            <a:off x="611561" y="4941167"/>
            <a:ext cx="8075240" cy="11849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TO PROSJEK</a:t>
            </a:r>
          </a:p>
          <a:p>
            <a:pPr marL="0" indent="0">
              <a:buNone/>
            </a:pPr>
            <a:r>
              <a:rPr lang="hr-H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DO.WHILE</a:t>
            </a: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 [MAKE “OCJENA READWORD][:OCJENA&lt;6]</a:t>
            </a:r>
          </a:p>
          <a:p>
            <a:pPr marL="0" indent="0">
              <a:buNone/>
            </a:pP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</p:spTree>
    <p:extLst>
      <p:ext uri="{BB962C8B-B14F-4D97-AF65-F5344CB8AC3E}">
        <p14:creationId xmlns:p14="http://schemas.microsoft.com/office/powerpoint/2010/main" val="3869019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Petlja </a:t>
            </a:r>
            <a:r>
              <a:rPr lang="hr-HR" dirty="0" err="1"/>
              <a:t>DO.WHILE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half" idx="1"/>
          </p:nvPr>
        </p:nvSpPr>
        <p:spPr>
          <a:xfrm>
            <a:off x="171832" y="1484785"/>
            <a:ext cx="8576632" cy="2088231"/>
          </a:xfrm>
        </p:spPr>
        <p:txBody>
          <a:bodyPr>
            <a:normAutofit/>
          </a:bodyPr>
          <a:lstStyle/>
          <a:p>
            <a:r>
              <a:rPr lang="hr-HR" b="1" dirty="0" err="1"/>
              <a:t>DO.WHILE</a:t>
            </a:r>
            <a:r>
              <a:rPr lang="hr-HR" dirty="0"/>
              <a:t> petlja izvršava zadane naredbe tako dugo dok je zadani uvjet istinit. Ako je uvjet lažan, naredbe u petlji će se jednom izvršiti.</a:t>
            </a: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6992"/>
            <a:ext cx="8820472" cy="3143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3827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474948" y="949021"/>
            <a:ext cx="8229600" cy="1143000"/>
          </a:xfrm>
        </p:spPr>
        <p:txBody>
          <a:bodyPr/>
          <a:lstStyle/>
          <a:p>
            <a:r>
              <a:rPr lang="hr-HR" dirty="0"/>
              <a:t>Petlja </a:t>
            </a:r>
            <a:r>
              <a:rPr lang="hr-HR" b="1" dirty="0" err="1">
                <a:solidFill>
                  <a:srgbClr val="FF0000"/>
                </a:solidFill>
              </a:rPr>
              <a:t>DO.WHILE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8" name="Rezervirano mjesto sadržaja 7"/>
          <p:cNvSpPr>
            <a:spLocks noGrp="1"/>
          </p:cNvSpPr>
          <p:nvPr>
            <p:ph sz="half" idx="1"/>
          </p:nvPr>
        </p:nvSpPr>
        <p:spPr>
          <a:xfrm>
            <a:off x="168289" y="2092021"/>
            <a:ext cx="8576632" cy="2088231"/>
          </a:xfrm>
        </p:spPr>
        <p:txBody>
          <a:bodyPr>
            <a:normAutofit/>
          </a:bodyPr>
          <a:lstStyle/>
          <a:p>
            <a:r>
              <a:rPr lang="hr-HR" b="1" dirty="0" err="1"/>
              <a:t>DO.WHILE</a:t>
            </a:r>
            <a:r>
              <a:rPr lang="hr-HR" dirty="0"/>
              <a:t> petlja izvršava zadane naredbe tako dugo dok je zadani uvjet istinit. Ako je uvjet lažan, naredbe u petlji će se jednom izvršiti.</a:t>
            </a: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6992"/>
            <a:ext cx="8820472" cy="3143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F3195D18-F3BD-4595-8B9D-401345EABF50}"/>
              </a:ext>
            </a:extLst>
          </p:cNvPr>
          <p:cNvSpPr txBox="1"/>
          <p:nvPr/>
        </p:nvSpPr>
        <p:spPr>
          <a:xfrm>
            <a:off x="1625635" y="266501"/>
            <a:ext cx="59282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5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PETLJA  S  UVJETOM</a:t>
            </a:r>
          </a:p>
        </p:txBody>
      </p:sp>
    </p:spTree>
    <p:extLst>
      <p:ext uri="{BB962C8B-B14F-4D97-AF65-F5344CB8AC3E}">
        <p14:creationId xmlns:p14="http://schemas.microsoft.com/office/powerpoint/2010/main" val="679614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Rješenje (drugi korak):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TO PROSJEK</a:t>
            </a:r>
          </a:p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“ZBROJ 0</a:t>
            </a:r>
          </a:p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“BR_OCJENA 0</a:t>
            </a:r>
          </a:p>
          <a:p>
            <a:pPr marL="0" indent="0">
              <a:buNone/>
            </a:pPr>
            <a:r>
              <a:rPr lang="hr-HR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DO.WHILE</a:t>
            </a:r>
            <a:r>
              <a:rPr lang="hr-H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[MAKE “OCJENA READWORD </a:t>
            </a:r>
          </a:p>
          <a:p>
            <a:pPr marL="0" indent="0">
              <a:buNone/>
            </a:pPr>
            <a:r>
              <a:rPr lang="hr-H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MAKE “ZBROJ :ZBROJ + :OCJENA </a:t>
            </a:r>
          </a:p>
          <a:p>
            <a:pPr marL="0" indent="0">
              <a:buNone/>
            </a:pPr>
            <a:r>
              <a:rPr lang="hr-H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MAKE “BR_OCJENA :BR_OCJENA + 1]</a:t>
            </a:r>
          </a:p>
          <a:p>
            <a:pPr marL="0" indent="0">
              <a:buNone/>
            </a:pPr>
            <a:r>
              <a:rPr lang="hr-H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[:OCJENA &lt; 6]</a:t>
            </a:r>
          </a:p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“PROSJEK :ZBROJ/:BR_OCJENA</a:t>
            </a:r>
          </a:p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 (SE [PROSJEK UPISANIH OCJENA JE:] :PROSJEK)</a:t>
            </a:r>
          </a:p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sp>
        <p:nvSpPr>
          <p:cNvPr id="4" name="Naslov 4"/>
          <p:cNvSpPr txBox="1">
            <a:spLocks/>
          </p:cNvSpPr>
          <p:nvPr/>
        </p:nvSpPr>
        <p:spPr>
          <a:xfrm>
            <a:off x="323528" y="5760043"/>
            <a:ext cx="8568952" cy="765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000" dirty="0"/>
              <a:t>Podebljano je u jednom retku</a:t>
            </a:r>
          </a:p>
        </p:txBody>
      </p:sp>
    </p:spTree>
    <p:extLst>
      <p:ext uri="{BB962C8B-B14F-4D97-AF65-F5344CB8AC3E}">
        <p14:creationId xmlns:p14="http://schemas.microsoft.com/office/powerpoint/2010/main" val="536449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Rješenje (treći korak):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TO PROSJEK</a:t>
            </a:r>
          </a:p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“ZBROJ 0</a:t>
            </a:r>
          </a:p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“BR_OCJENA -1</a:t>
            </a:r>
          </a:p>
          <a:p>
            <a:pPr marL="0" indent="0">
              <a:buNone/>
            </a:pPr>
            <a:r>
              <a:rPr lang="hr-HR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DO.WHILE</a:t>
            </a:r>
            <a:r>
              <a:rPr lang="hr-H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[MAKE “OCJENA READWORD </a:t>
            </a:r>
          </a:p>
          <a:p>
            <a:pPr marL="0" indent="0">
              <a:buNone/>
            </a:pPr>
            <a:r>
              <a:rPr lang="hr-H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MAKE “ZBROJ :ZBROJ + :OCJENA </a:t>
            </a:r>
          </a:p>
          <a:p>
            <a:pPr marL="0" indent="0">
              <a:buNone/>
            </a:pPr>
            <a:r>
              <a:rPr lang="hr-H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MAKE “BR_OCJENA :BR_OCJENA + 1]</a:t>
            </a:r>
          </a:p>
          <a:p>
            <a:pPr marL="0" indent="0">
              <a:buNone/>
            </a:pPr>
            <a:r>
              <a:rPr lang="hr-H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[:OCJENA &lt; 6]</a:t>
            </a:r>
          </a:p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“ZBROJ :ZBROJ - :OCJENA</a:t>
            </a:r>
          </a:p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“PROSJEK :ZBROJ/:BR_OCJENA</a:t>
            </a:r>
          </a:p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 (SE [PROSJEK UPISANIH OCJENA JE:] :PROSJEK)</a:t>
            </a:r>
          </a:p>
          <a:p>
            <a:pPr marL="0" indent="0">
              <a:buNone/>
            </a:pPr>
            <a:r>
              <a:rPr lang="hr-H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sp>
        <p:nvSpPr>
          <p:cNvPr id="4" name="Naslov 4"/>
          <p:cNvSpPr txBox="1">
            <a:spLocks/>
          </p:cNvSpPr>
          <p:nvPr/>
        </p:nvSpPr>
        <p:spPr>
          <a:xfrm>
            <a:off x="323528" y="5760043"/>
            <a:ext cx="8568952" cy="765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000" dirty="0"/>
              <a:t>Podebljano je u jednom retku</a:t>
            </a:r>
          </a:p>
        </p:txBody>
      </p:sp>
    </p:spTree>
    <p:extLst>
      <p:ext uri="{BB962C8B-B14F-4D97-AF65-F5344CB8AC3E}">
        <p14:creationId xmlns:p14="http://schemas.microsoft.com/office/powerpoint/2010/main" val="2690140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Rješenje (četvrti korak):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TO PROSJEK</a:t>
            </a:r>
          </a:p>
          <a:p>
            <a:pPr marL="0" indent="0">
              <a:buNone/>
            </a:pPr>
            <a:r>
              <a:rPr lang="hr-HR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“ZBROJ 0</a:t>
            </a:r>
          </a:p>
          <a:p>
            <a:pPr marL="0" indent="0">
              <a:buNone/>
            </a:pPr>
            <a:r>
              <a:rPr lang="hr-HR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“BR_OCJENA -1</a:t>
            </a:r>
          </a:p>
          <a:p>
            <a:pPr marL="0" indent="0">
              <a:buNone/>
            </a:pPr>
            <a:r>
              <a:rPr lang="hr-HR" sz="2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DO.WHILE</a:t>
            </a:r>
            <a:r>
              <a:rPr lang="hr-HR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[MAKE “OCJENA READWORD </a:t>
            </a:r>
          </a:p>
          <a:p>
            <a:pPr marL="0" indent="0">
              <a:buNone/>
            </a:pPr>
            <a:r>
              <a:rPr lang="hr-HR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MAKE “ZBROJ :ZBROJ + :OCJENA </a:t>
            </a:r>
          </a:p>
          <a:p>
            <a:pPr marL="0" indent="0">
              <a:buNone/>
            </a:pPr>
            <a:r>
              <a:rPr lang="hr-HR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MAKE “BR_OCJENA :BR_OCJENA + 1]</a:t>
            </a:r>
          </a:p>
          <a:p>
            <a:pPr marL="0" indent="0">
              <a:buNone/>
            </a:pPr>
            <a:r>
              <a:rPr lang="hr-HR" sz="2300" b="1" dirty="0">
                <a:latin typeface="Courier New" panose="02070309020205020404" pitchFamily="49" charset="0"/>
                <a:cs typeface="Courier New" panose="02070309020205020404" pitchFamily="49" charset="0"/>
              </a:rPr>
              <a:t>	[AND :OCJENA &gt; 0 :OCJENA &lt; 6]</a:t>
            </a:r>
          </a:p>
          <a:p>
            <a:pPr marL="0" indent="0">
              <a:buNone/>
            </a:pPr>
            <a:r>
              <a:rPr lang="hr-HR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“ZBROJ :ZBROJ - :OCJENA</a:t>
            </a:r>
          </a:p>
          <a:p>
            <a:pPr marL="0" indent="0">
              <a:buNone/>
            </a:pPr>
            <a:r>
              <a:rPr lang="hr-HR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MAKE “PROSJEK :ZBROJ/:BR_OCJENA</a:t>
            </a:r>
          </a:p>
          <a:p>
            <a:pPr marL="0" indent="0">
              <a:buNone/>
            </a:pPr>
            <a:r>
              <a:rPr lang="hr-HR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PR (SE [PROSJEK UPISANIH OCJENA JE:] :PROSJEK)</a:t>
            </a:r>
          </a:p>
          <a:p>
            <a:pPr marL="0" indent="0">
              <a:buNone/>
            </a:pPr>
            <a:r>
              <a:rPr lang="hr-HR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sp>
        <p:nvSpPr>
          <p:cNvPr id="4" name="Naslov 4"/>
          <p:cNvSpPr txBox="1">
            <a:spLocks/>
          </p:cNvSpPr>
          <p:nvPr/>
        </p:nvSpPr>
        <p:spPr>
          <a:xfrm>
            <a:off x="323528" y="5760043"/>
            <a:ext cx="8568952" cy="765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000" dirty="0"/>
              <a:t>Podebljano je u jednom retku</a:t>
            </a:r>
          </a:p>
        </p:txBody>
      </p:sp>
    </p:spTree>
    <p:extLst>
      <p:ext uri="{BB962C8B-B14F-4D97-AF65-F5344CB8AC3E}">
        <p14:creationId xmlns:p14="http://schemas.microsoft.com/office/powerpoint/2010/main" val="969497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Logički operatori</a:t>
            </a:r>
          </a:p>
        </p:txBody>
      </p:sp>
      <p:sp>
        <p:nvSpPr>
          <p:cNvPr id="8" name="Rezervirano mjesto sadržaja 7"/>
          <p:cNvSpPr>
            <a:spLocks noGrp="1"/>
          </p:cNvSpPr>
          <p:nvPr>
            <p:ph sz="half" idx="1"/>
          </p:nvPr>
        </p:nvSpPr>
        <p:spPr>
          <a:xfrm>
            <a:off x="171832" y="1484785"/>
            <a:ext cx="8576632" cy="1440159"/>
          </a:xfrm>
        </p:spPr>
        <p:txBody>
          <a:bodyPr>
            <a:normAutofit/>
          </a:bodyPr>
          <a:lstStyle/>
          <a:p>
            <a:r>
              <a:rPr lang="hr-HR" dirty="0"/>
              <a:t>Logičke operatore koristimo tako da prvo napišemo njihov simbol, a nakon toga  nabrojimo uvjete. </a:t>
            </a: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68174"/>
            <a:ext cx="7175524" cy="33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6142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Vježba 2</a:t>
            </a:r>
          </a:p>
        </p:txBody>
      </p:sp>
      <p:sp>
        <p:nvSpPr>
          <p:cNvPr id="7" name="Rezervirano mjesto teksta 6"/>
          <p:cNvSpPr>
            <a:spLocks noGrp="1"/>
          </p:cNvSpPr>
          <p:nvPr>
            <p:ph type="body" idx="1"/>
          </p:nvPr>
        </p:nvSpPr>
        <p:spPr>
          <a:xfrm>
            <a:off x="467544" y="2996952"/>
            <a:ext cx="4041775" cy="639762"/>
          </a:xfrm>
        </p:spPr>
        <p:txBody>
          <a:bodyPr/>
          <a:lstStyle/>
          <a:p>
            <a:r>
              <a:rPr lang="hr-HR" dirty="0"/>
              <a:t>Rješenje: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457200" y="1628801"/>
            <a:ext cx="8147248" cy="1368152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Napiši program koji će tražiti da se upiše količina juhe (u litrama) u tanjuru i veličinu žlice kojom se jede juha (u litrama). Nakon toga program će izračunati koliko nam je žlica potrebno da bi pojeli svu juhu.</a:t>
            </a:r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4"/>
          </p:nvPr>
        </p:nvSpPr>
        <p:spPr>
          <a:xfrm>
            <a:off x="251520" y="3717033"/>
            <a:ext cx="8712968" cy="24091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TO JUHA :UKUPNO :ZLICA</a:t>
            </a:r>
          </a:p>
          <a:p>
            <a:pPr marL="0" indent="0">
              <a:buNone/>
            </a:pP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MAKE “BROJAC 0</a:t>
            </a:r>
          </a:p>
          <a:p>
            <a:pPr marL="0" indent="0">
              <a:buNone/>
            </a:pPr>
            <a:r>
              <a:rPr lang="hr-HR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[:UKUPNO &gt; 0] [MAKE “UKUPNO :UKUPNO - :ZLICA </a:t>
            </a:r>
          </a:p>
          <a:p>
            <a:pPr marL="0" indent="0">
              <a:buNone/>
            </a:pPr>
            <a:r>
              <a:rPr lang="hr-HR" b="1" dirty="0">
                <a:latin typeface="Courier New" panose="02070309020205020404" pitchFamily="49" charset="0"/>
                <a:cs typeface="Courier New" panose="02070309020205020404" pitchFamily="49" charset="0"/>
              </a:rPr>
              <a:t>	MAKE “BROJAC :BROJAC + 1]</a:t>
            </a:r>
          </a:p>
          <a:p>
            <a:pPr marL="0" indent="0">
              <a:buNone/>
            </a:pPr>
            <a:r>
              <a:rPr lang="hr-HR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PR (SE [ZLICE POTREBNE DA BI SE POJELA SVA JUHA] :BROJAC)</a:t>
            </a:r>
          </a:p>
          <a:p>
            <a:pPr marL="0" indent="0">
              <a:buNone/>
            </a:pPr>
            <a:r>
              <a:rPr lang="hr-HR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PROFIL</a:t>
            </a:r>
          </a:p>
        </p:txBody>
      </p:sp>
      <p:sp>
        <p:nvSpPr>
          <p:cNvPr id="9" name="Naslov 4"/>
          <p:cNvSpPr txBox="1">
            <a:spLocks/>
          </p:cNvSpPr>
          <p:nvPr/>
        </p:nvSpPr>
        <p:spPr>
          <a:xfrm>
            <a:off x="323528" y="5760043"/>
            <a:ext cx="8568952" cy="765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000" dirty="0"/>
              <a:t>Podebljano je u jednom retku</a:t>
            </a:r>
          </a:p>
        </p:txBody>
      </p:sp>
    </p:spTree>
    <p:extLst>
      <p:ext uri="{BB962C8B-B14F-4D97-AF65-F5344CB8AC3E}">
        <p14:creationId xmlns:p14="http://schemas.microsoft.com/office/powerpoint/2010/main" val="28864964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408</Words>
  <Application>Microsoft Office PowerPoint</Application>
  <PresentationFormat>Prikaz na zaslonu (4:3)</PresentationFormat>
  <Paragraphs>75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Courier New</vt:lpstr>
      <vt:lpstr>Tema sustava Office</vt:lpstr>
      <vt:lpstr>6. (A) RJEŠAVANJE PROBLEMA I PROGRAMIRANJE</vt:lpstr>
      <vt:lpstr>Vježba 1</vt:lpstr>
      <vt:lpstr>Petlja DO.WHILE</vt:lpstr>
      <vt:lpstr>Petlja DO.WHILE</vt:lpstr>
      <vt:lpstr>Rješenje (drugi korak):</vt:lpstr>
      <vt:lpstr>Rješenje (treći korak):</vt:lpstr>
      <vt:lpstr>Rješenje (četvrti korak):</vt:lpstr>
      <vt:lpstr>Logički operatori</vt:lpstr>
      <vt:lpstr>Vježba 2</vt:lpstr>
      <vt:lpstr>Petlja WHILE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(B) RJEŠAVANJE PROBLEMA I PROGRAMIRANJE</dc:title>
  <dc:creator>ASUS</dc:creator>
  <cp:lastModifiedBy>Sabina Curić</cp:lastModifiedBy>
  <cp:revision>10</cp:revision>
  <dcterms:created xsi:type="dcterms:W3CDTF">2014-01-17T07:55:45Z</dcterms:created>
  <dcterms:modified xsi:type="dcterms:W3CDTF">2019-03-27T11:48:21Z</dcterms:modified>
</cp:coreProperties>
</file>