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303" r:id="rId4"/>
    <p:sldId id="265" r:id="rId5"/>
    <p:sldId id="301" r:id="rId6"/>
    <p:sldId id="30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1224136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62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24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765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16216" y="6237312"/>
            <a:ext cx="2133600" cy="365125"/>
          </a:xfrm>
        </p:spPr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94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4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43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72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6732240" y="6165304"/>
            <a:ext cx="2133600" cy="365125"/>
          </a:xfrm>
        </p:spPr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9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6588224" y="6021288"/>
            <a:ext cx="2133600" cy="365125"/>
          </a:xfrm>
        </p:spPr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14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9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0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98618" cy="6624736"/>
          </a:xfrm>
          <a:prstGeom prst="rect">
            <a:avLst/>
          </a:prstGeom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E195-EA12-4F9C-9DBD-5E2A6650A39F}" type="datetimeFigureOut">
              <a:rPr lang="hr-HR" smtClean="0"/>
              <a:t>24.8.2014.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37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6.1. Ponavljanje gradiva 7. razreda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5" y="-106833"/>
            <a:ext cx="8229600" cy="1143000"/>
          </a:xfrm>
        </p:spPr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319314" y="858908"/>
            <a:ext cx="8147248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u="sng" dirty="0" smtClean="0"/>
              <a:t>Donošenje odluka</a:t>
            </a:r>
          </a:p>
          <a:p>
            <a:pPr marL="0" indent="0">
              <a:buNone/>
            </a:pPr>
            <a:r>
              <a:rPr lang="hr-HR" dirty="0"/>
              <a:t>Napiši program koji će za upisani broj provjeriti je li paran ili neparan te ispisati istinitu tvrdnju.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79512" y="2924944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TO PARAN_NEPARAN :BROJ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“OSTATAK MODULO :BROJ 2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IFELSE :OSTATAK = 1 [PR [BROJ JE NEPARAN]] 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[PR [BROJ JE PARAN]]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Pravokutnik 1"/>
          <p:cNvSpPr/>
          <p:nvPr/>
        </p:nvSpPr>
        <p:spPr>
          <a:xfrm>
            <a:off x="827584" y="489400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200" dirty="0" smtClean="0"/>
              <a:t>Testni primjeri:</a:t>
            </a:r>
          </a:p>
          <a:p>
            <a:r>
              <a:rPr lang="hr-H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PARAN_NEPARAN </a:t>
            </a:r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BROJ JE NEPARAN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PARAN_NEPARAN 984</a:t>
            </a:r>
          </a:p>
          <a:p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BROJ JE PARAN</a:t>
            </a:r>
          </a:p>
        </p:txBody>
      </p:sp>
    </p:spTree>
    <p:extLst>
      <p:ext uri="{BB962C8B-B14F-4D97-AF65-F5344CB8AC3E}">
        <p14:creationId xmlns:p14="http://schemas.microsoft.com/office/powerpoint/2010/main" val="33096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 </a:t>
            </a:r>
            <a:r>
              <a:rPr lang="hr-HR" dirty="0"/>
              <a:t>je operator koji kao rezultat daje </a:t>
            </a:r>
            <a:r>
              <a:rPr lang="hr-HR" dirty="0" smtClean="0"/>
              <a:t>cijeli </a:t>
            </a:r>
            <a:r>
              <a:rPr lang="hr-HR" dirty="0"/>
              <a:t>broj. Dakle, ako postoji nešto nakon </a:t>
            </a:r>
            <a:r>
              <a:rPr lang="hr-HR" dirty="0" smtClean="0"/>
              <a:t>decimalne </a:t>
            </a:r>
            <a:r>
              <a:rPr lang="hr-HR" dirty="0"/>
              <a:t>točke, operator INT to obriše.</a:t>
            </a:r>
          </a:p>
          <a:p>
            <a:r>
              <a:rPr lang="hr-HR" dirty="0"/>
              <a:t>MODULO je operator koji kao rezultat daje </a:t>
            </a:r>
            <a:r>
              <a:rPr lang="hr-HR" dirty="0" smtClean="0"/>
              <a:t>ostatak </a:t>
            </a:r>
            <a:r>
              <a:rPr lang="hr-HR" dirty="0"/>
              <a:t>pri cjelobrojnom dijeljenju.</a:t>
            </a:r>
          </a:p>
        </p:txBody>
      </p:sp>
    </p:spTree>
    <p:extLst>
      <p:ext uri="{BB962C8B-B14F-4D97-AF65-F5344CB8AC3E}">
        <p14:creationId xmlns:p14="http://schemas.microsoft.com/office/powerpoint/2010/main" val="41695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2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611560" y="980728"/>
            <a:ext cx="79208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u="sng" dirty="0" smtClean="0">
                <a:latin typeface="+mj-lt"/>
                <a:cs typeface="Courier New" panose="02070309020205020404" pitchFamily="49" charset="0"/>
              </a:rPr>
              <a:t>Donošenje odluka</a:t>
            </a:r>
            <a:endParaRPr lang="hr-HR" sz="2200" u="sng" dirty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200" dirty="0">
                <a:latin typeface="+mj-lt"/>
                <a:cs typeface="Courier New" panose="02070309020205020404" pitchFamily="49" charset="0"/>
              </a:rPr>
              <a:t>Napiši program koji će izračunati koliko kvadrata parketa moramo kupiti kako bi ga bilo dovoljno za sobu </a:t>
            </a:r>
            <a:r>
              <a:rPr lang="hr-HR" sz="2200" dirty="0" smtClean="0">
                <a:latin typeface="+mj-lt"/>
                <a:cs typeface="Courier New" panose="02070309020205020404" pitchFamily="49" charset="0"/>
              </a:rPr>
              <a:t>dimenzija </a:t>
            </a:r>
            <a:r>
              <a:rPr lang="hr-HR" sz="2200" dirty="0">
                <a:latin typeface="+mj-lt"/>
                <a:cs typeface="Courier New" panose="02070309020205020404" pitchFamily="49" charset="0"/>
              </a:rPr>
              <a:t>DULJINA x SIRINA (DULJINA i SIRINA su ulazne varijable). Parket ne možemo kupiti </a:t>
            </a:r>
            <a:r>
              <a:rPr lang="hr-HR" sz="2200" dirty="0" smtClean="0">
                <a:latin typeface="+mj-lt"/>
                <a:cs typeface="Courier New" panose="02070309020205020404" pitchFamily="49" charset="0"/>
              </a:rPr>
              <a:t>manje </a:t>
            </a:r>
            <a:r>
              <a:rPr lang="hr-HR" sz="2200" dirty="0">
                <a:latin typeface="+mj-lt"/>
                <a:cs typeface="Courier New" panose="02070309020205020404" pitchFamily="49" charset="0"/>
              </a:rPr>
              <a:t>od jednoga cijelog kvadrata.</a:t>
            </a:r>
            <a:endParaRPr lang="hr-H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10398" y="2852936"/>
            <a:ext cx="87260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Rješenje: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PARKET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SIRINU PROSTORIJE:]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“SIRINA READWORD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DULJINU PROSTORIJE:]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“DULJINA READWORD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“POVRSINA :SIRINA * :DULJINA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IF :POVRSINA &gt; INT (:POVRSINA) [MAKE “POVRSINA (INT (:POVRSINA) + 1)]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 SE [KVADRATA PARKETA ZA KUPITI:] :POVRSINA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183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3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251520" y="836712"/>
            <a:ext cx="46085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u="sng" dirty="0" smtClean="0">
                <a:latin typeface="+mj-lt"/>
                <a:cs typeface="Courier New" panose="02070309020205020404" pitchFamily="49" charset="0"/>
              </a:rPr>
              <a:t>Kretanje u prostoru</a:t>
            </a:r>
            <a:endParaRPr lang="hr-HR" sz="2400" u="sng" dirty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Nacrtaj zviježđe Velikog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medvjeda.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Koordinate točaka su sljedeće:  </a:t>
            </a:r>
            <a:endParaRPr lang="hr-HR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A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= 140, 0; B = 185, –40; </a:t>
            </a:r>
            <a:endParaRPr lang="hr-HR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C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= 135, –110; D = 85, –95; </a:t>
            </a:r>
            <a:endParaRPr lang="hr-HR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E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= 40, –125; F = 0, –145; </a:t>
            </a:r>
            <a:endParaRPr lang="hr-HR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G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= –30, –210. Linije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koje 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označuju Velikog medvjeda neka budu plave boje, a zvijezde istaknute –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vidi sliku.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5232310" y="764704"/>
            <a:ext cx="342401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/>
              <a:t>Rješenje:</a:t>
            </a:r>
          </a:p>
          <a:p>
            <a:endParaRPr lang="hr-HR" sz="1600" dirty="0" smtClean="0"/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 VELIKI_MEDVJED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85 -95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SETPENCOLOR [0 0 255]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SETPENSIZE [2 2]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140 0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185 -40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135 -110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85 -95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40 -125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0 -145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SETXY -30 -210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CIRCLE 2</a:t>
            </a:r>
          </a:p>
          <a:p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375157"/>
            <a:ext cx="2664296" cy="239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0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4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20098" y="1052736"/>
            <a:ext cx="8205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u="sng" dirty="0" smtClean="0">
                <a:latin typeface="+mj-lt"/>
                <a:cs typeface="Courier New" panose="02070309020205020404" pitchFamily="49" charset="0"/>
              </a:rPr>
              <a:t>Koordinatna grafika, donošenje odluka</a:t>
            </a:r>
            <a:endParaRPr lang="hr-HR" sz="2400" u="sng" dirty="0">
              <a:latin typeface="+mj-lt"/>
              <a:cs typeface="Courier New" panose="02070309020205020404" pitchFamily="49" charset="0"/>
            </a:endParaRPr>
          </a:p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Napiši program koji će izračunati udaljenost između dviju najudaljenijih zvijezda koje čine Velikog medvjeda.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4125" y="2487573"/>
            <a:ext cx="885698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Rješenje:</a:t>
            </a:r>
          </a:p>
          <a:p>
            <a:endParaRPr lang="hr-HR" dirty="0" smtClean="0"/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TO UDALJENOST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PU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SETXY 140 0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“UAG DISTANCE [-30 -210]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SETXY 185 -40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“UBG DISTANCE [-30 -210]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IFELSE :UAG&gt;:UBG [PR (SE [NAJUDALJENIJE SU TOČKE A I G, I TO ZA ] 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:UAG)] [PR (SE [NAJUDALJENIJE SU TOČKE B I G, I TO ZA ] :UBG)]</a:t>
            </a:r>
          </a:p>
          <a:p>
            <a:r>
              <a:rPr lang="da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nimbus_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nimbus_8</Template>
  <TotalTime>11911</TotalTime>
  <Words>467</Words>
  <Application>Microsoft Office PowerPoint</Application>
  <PresentationFormat>Prikaz na zaslonu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nimbus_8</vt:lpstr>
      <vt:lpstr>6. (A) RJEŠAVANJE PROBLEMA I PROGRAMIRANJE</vt:lpstr>
      <vt:lpstr>Vježba 1</vt:lpstr>
      <vt:lpstr>PowerPointova prezentacija</vt:lpstr>
      <vt:lpstr>Vježba 2</vt:lpstr>
      <vt:lpstr>Vježba 3</vt:lpstr>
      <vt:lpstr>Vježba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Korisnik</cp:lastModifiedBy>
  <cp:revision>78</cp:revision>
  <dcterms:created xsi:type="dcterms:W3CDTF">2014-01-17T07:55:45Z</dcterms:created>
  <dcterms:modified xsi:type="dcterms:W3CDTF">2014-08-24T18:19:57Z</dcterms:modified>
</cp:coreProperties>
</file>