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095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256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801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428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91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961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846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752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565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394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660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3B699-C9EE-46E6-B84C-35B1F3C77842}" type="datetimeFigureOut">
              <a:rPr lang="hr-HR" smtClean="0"/>
              <a:t>20.11.2018.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BCFED-0284-4C5B-8305-E81592556DB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783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MindMaster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293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IZRADA DIJELOVA MAPE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Stisni ENTER za dobivanje nove grane</a:t>
            </a:r>
          </a:p>
          <a:p>
            <a:r>
              <a:rPr lang="hr-HR" dirty="0" smtClean="0"/>
              <a:t>Stisni TAB za dobivanje </a:t>
            </a:r>
            <a:r>
              <a:rPr lang="hr-HR" dirty="0" err="1" smtClean="0"/>
              <a:t>podgrane</a:t>
            </a:r>
            <a:r>
              <a:rPr lang="hr-HR" dirty="0" smtClean="0"/>
              <a:t> (prije toga označi granu koja će se granati)</a:t>
            </a:r>
          </a:p>
          <a:p>
            <a:r>
              <a:rPr lang="hr-HR" dirty="0" smtClean="0"/>
              <a:t>Metodom POVUCI i SPUSTI premještaj </a:t>
            </a:r>
            <a:r>
              <a:rPr lang="hr-HR" dirty="0" err="1" smtClean="0"/>
              <a:t>podgrane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3939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04644"/>
            <a:ext cx="8229600" cy="2717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767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8"/>
          <a:stretch/>
        </p:blipFill>
        <p:spPr bwMode="auto">
          <a:xfrm>
            <a:off x="0" y="1854633"/>
            <a:ext cx="9144000" cy="409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395536" y="1412776"/>
            <a:ext cx="2683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Upgrade</a:t>
            </a:r>
            <a:r>
              <a:rPr lang="hr-HR" dirty="0" smtClean="0"/>
              <a:t> = NADOGRADNJA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793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143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Izabrati … npr. </a:t>
            </a:r>
            <a:r>
              <a:rPr lang="hr-HR" dirty="0" err="1" smtClean="0"/>
              <a:t>Gmail</a:t>
            </a:r>
            <a:r>
              <a:rPr lang="hr-HR" dirty="0" smtClean="0"/>
              <a:t> i svoj račun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92" y="1600200"/>
            <a:ext cx="783861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0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Staviti kvačice i klik na CONTINUE</a:t>
            </a:r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891506"/>
            <a:ext cx="44196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7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700" dirty="0" smtClean="0"/>
              <a:t>Oduševljeni smo što ste se učlanili.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/>
              <a:t>Kako planirate koristiti </a:t>
            </a:r>
            <a:r>
              <a:rPr lang="hr-HR" b="1" dirty="0" err="1" smtClean="0"/>
              <a:t>MindMeister</a:t>
            </a:r>
            <a:r>
              <a:rPr lang="hr-HR" b="1" dirty="0" smtClean="0"/>
              <a:t>?</a:t>
            </a:r>
            <a:endParaRPr lang="hr-HR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90532"/>
            <a:ext cx="5616624" cy="5075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27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Education</a:t>
            </a:r>
            <a:r>
              <a:rPr lang="hr-HR" dirty="0" smtClean="0"/>
              <a:t>  / Personal</a:t>
            </a:r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1" t="42019" b="12416"/>
          <a:stretch/>
        </p:blipFill>
        <p:spPr bwMode="auto">
          <a:xfrm>
            <a:off x="536892" y="1700808"/>
            <a:ext cx="860710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20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Vašauloga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1" t="34711" b="11986"/>
          <a:stretch/>
        </p:blipFill>
        <p:spPr bwMode="auto">
          <a:xfrm>
            <a:off x="395536" y="1670480"/>
            <a:ext cx="8928992" cy="485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69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3610744" cy="1143000"/>
          </a:xfrm>
        </p:spPr>
        <p:txBody>
          <a:bodyPr/>
          <a:lstStyle/>
          <a:p>
            <a:endParaRPr lang="hr-HR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6672"/>
            <a:ext cx="4825702" cy="5865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ipsa 3"/>
          <p:cNvSpPr/>
          <p:nvPr/>
        </p:nvSpPr>
        <p:spPr>
          <a:xfrm>
            <a:off x="5076056" y="4509120"/>
            <a:ext cx="3384376" cy="115212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857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96" y="1628800"/>
            <a:ext cx="8344173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ipsa 4"/>
          <p:cNvSpPr/>
          <p:nvPr/>
        </p:nvSpPr>
        <p:spPr>
          <a:xfrm>
            <a:off x="683568" y="5589240"/>
            <a:ext cx="1584176" cy="79208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0950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59</Words>
  <Application>Microsoft Office PowerPoint</Application>
  <PresentationFormat>Prikaz na zaslonu (4:3)</PresentationFormat>
  <Paragraphs>11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Tema sustava Office</vt:lpstr>
      <vt:lpstr>MindMaster</vt:lpstr>
      <vt:lpstr>PowerPointova prezentacija</vt:lpstr>
      <vt:lpstr>Izabrati … npr. Gmail i svoj račun</vt:lpstr>
      <vt:lpstr>Staviti kvačice i klik na CONTINUE</vt:lpstr>
      <vt:lpstr>Oduševljeni smo što ste se učlanili. Kako planirate koristiti MindMeister?</vt:lpstr>
      <vt:lpstr>Education  / Personal</vt:lpstr>
      <vt:lpstr>Vašauloga</vt:lpstr>
      <vt:lpstr>PowerPointova prezentacija</vt:lpstr>
      <vt:lpstr>PowerPointova prezentacija</vt:lpstr>
      <vt:lpstr>IZRADA DIJELOVA MAPE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MindMaster</dc:title>
  <dc:creator>Sabina</dc:creator>
  <cp:lastModifiedBy>Sabina</cp:lastModifiedBy>
  <cp:revision>3</cp:revision>
  <dcterms:created xsi:type="dcterms:W3CDTF">2018-11-20T07:28:11Z</dcterms:created>
  <dcterms:modified xsi:type="dcterms:W3CDTF">2018-11-20T08:04:04Z</dcterms:modified>
</cp:coreProperties>
</file>