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0" r:id="rId3"/>
    <p:sldId id="261" r:id="rId4"/>
    <p:sldId id="262" r:id="rId5"/>
    <p:sldId id="268" r:id="rId6"/>
    <p:sldId id="263" r:id="rId7"/>
    <p:sldId id="267" r:id="rId8"/>
    <p:sldId id="266" r:id="rId9"/>
    <p:sldId id="264" r:id="rId10"/>
  </p:sldIdLst>
  <p:sldSz cx="9144000" cy="6858000" type="screen4x3"/>
  <p:notesSz cx="6710363" cy="98425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45" autoAdjust="0"/>
  </p:normalViewPr>
  <p:slideViewPr>
    <p:cSldViewPr>
      <p:cViewPr>
        <p:scale>
          <a:sx n="69" d="100"/>
          <a:sy n="69" d="100"/>
        </p:scale>
        <p:origin x="-47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0475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B7FCBB-D0F1-4189-8A7A-F3A4BCF54DA7}" type="datetimeFigureOut">
              <a:rPr lang="hr-HR"/>
              <a:pPr>
                <a:defRPr/>
              </a:pPr>
              <a:t>5.5.2014</a:t>
            </a:fld>
            <a:endParaRPr lang="hr-HR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r-HR"/>
              <a:t>6. Što znate o hrani koju jedete?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0475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9B62E15-E823-4A5D-831B-19C9C522479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0475" y="0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A2BC4B-BBE6-4B98-9367-2F0CBC0516B4}" type="datetimeFigureOut">
              <a:rPr lang="hr-HR"/>
              <a:pPr>
                <a:defRPr/>
              </a:pPr>
              <a:t>5.5.2014</a:t>
            </a:fld>
            <a:endParaRPr lang="hr-HR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895350" y="738188"/>
            <a:ext cx="4921250" cy="3690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75188"/>
            <a:ext cx="5367337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hr-HR"/>
              <a:t>6. Što znate o hrani koju jedete?</a:t>
            </a:r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0475" y="9348788"/>
            <a:ext cx="29083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7CEE55-DA96-4C96-83F7-E0C4EC5A20C4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hr-HR" smtClean="0"/>
              <a:t>6. Što znate o hrani koju jedete?</a:t>
            </a:r>
          </a:p>
        </p:txBody>
      </p:sp>
      <p:sp>
        <p:nvSpPr>
          <p:cNvPr id="163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0DEF3-75C2-49A5-ABBD-AFC4B1C5348B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ACE6B-B990-4FEA-A955-CB535710AB4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F5FDE-60F4-4513-8759-DE90F2D98820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D652E-14E3-4845-B47F-64F741A6D7F1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A4A1D8-BCCE-43F8-B694-F3FF58CF085E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1A663-97F1-435B-837B-AA2961E2313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9E230-B065-41F2-B6F2-4B09D155D22D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1E387-2A09-4000-8ABC-B18C2855377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8BACF-BFA4-411A-B55D-9539947A53F8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907EE-8620-499E-8FF5-405FDBAC829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C61B3-6BC8-49AF-85D3-019838374912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B196C-AA75-465A-9665-1FA89FDBD8C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EEB86-BF3A-4CEF-BEE7-7DA75AE8BF16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1C059-7E33-4E28-9B2D-7D512CFAB0D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80249-26EF-4AFA-89E0-5F85CCE41F97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2DDDD-517D-4F1E-9291-46DE9BB2E38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D20B8-F35F-4686-90AB-C67C4BD354D0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4C16F-17DE-49CE-B379-6997B5B8CB4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AC53F-2230-4FB5-A5EB-55EC27CF8682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D9116-C8F8-4EED-804C-B8CAC2BF156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smtClean="0"/>
              <a:t>Kliknite ikonu da biste dodali  sliku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6AFD9-1297-4B2A-8AC0-A58991D3191B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7E221-47DD-4BED-B13C-D4F9B94CE55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91BE6A8-5E4B-48AE-A37E-81B3ABF21BCB}" type="datetimeFigureOut">
              <a:rPr lang="sr-Latn-CS"/>
              <a:pPr>
                <a:defRPr/>
              </a:pPr>
              <a:t>5.5.2014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  <a:latin typeface="Tw Cen MT" pitchFamily="34" charset="-18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825E058-186A-4086-AD87-4ACDB994D6F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74" r:id="rId8"/>
    <p:sldLayoutId id="2147483675" r:id="rId9"/>
    <p:sldLayoutId id="2147483666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-1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utnik 3"/>
          <p:cNvSpPr/>
          <p:nvPr/>
        </p:nvSpPr>
        <p:spPr>
          <a:xfrm>
            <a:off x="738965" y="765888"/>
            <a:ext cx="4546437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Svjetski</a:t>
            </a:r>
          </a:p>
        </p:txBody>
      </p:sp>
      <p:sp>
        <p:nvSpPr>
          <p:cNvPr id="5" name="Pravokutnik 4"/>
          <p:cNvSpPr/>
          <p:nvPr/>
        </p:nvSpPr>
        <p:spPr>
          <a:xfrm>
            <a:off x="4840734" y="4549313"/>
            <a:ext cx="3650358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8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HRANE</a:t>
            </a:r>
          </a:p>
        </p:txBody>
      </p:sp>
      <p:sp>
        <p:nvSpPr>
          <p:cNvPr id="6" name="Pravokutnik 5"/>
          <p:cNvSpPr/>
          <p:nvPr/>
        </p:nvSpPr>
        <p:spPr>
          <a:xfrm>
            <a:off x="3207718" y="2591627"/>
            <a:ext cx="2958008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8800" b="1" cap="all" dirty="0">
                <a:ln w="9000" cmpd="sng">
                  <a:solidFill>
                    <a:srgbClr val="90AC97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90AC97">
                        <a:shade val="20000"/>
                        <a:satMod val="245000"/>
                      </a:srgbClr>
                    </a:gs>
                    <a:gs pos="43000">
                      <a:srgbClr val="90AC97">
                        <a:satMod val="255000"/>
                      </a:srgbClr>
                    </a:gs>
                    <a:gs pos="48000">
                      <a:srgbClr val="90AC97">
                        <a:shade val="85000"/>
                        <a:satMod val="255000"/>
                      </a:srgbClr>
                    </a:gs>
                    <a:gs pos="100000">
                      <a:srgbClr val="90AC97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dan</a:t>
            </a:r>
          </a:p>
        </p:txBody>
      </p:sp>
      <p:pic>
        <p:nvPicPr>
          <p:cNvPr id="15366" name="Picture 6" descr="wf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0425" y="404813"/>
            <a:ext cx="2808288" cy="1573212"/>
          </a:xfrm>
          <a:prstGeom prst="rect">
            <a:avLst/>
          </a:prstGeom>
          <a:noFill/>
        </p:spPr>
      </p:pic>
      <p:pic>
        <p:nvPicPr>
          <p:cNvPr id="15367" name="Picture 7" descr="jab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3850" y="3917950"/>
            <a:ext cx="3024188" cy="252095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 advTm="6002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91608">
            <a:off x="6127750" y="577850"/>
            <a:ext cx="2278063" cy="2349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20971150">
            <a:off x="574859" y="135526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>
                <a:solidFill>
                  <a:srgbClr val="002060"/>
                </a:solidFill>
              </a:rPr>
              <a:t>SVJETSKI DAN HRANE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0825" y="3151188"/>
            <a:ext cx="8229600" cy="38782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sz="3200" smtClean="0"/>
              <a:t>Engleski “World Food Day” (WFD) utemeljen je 1979. godine.  </a:t>
            </a:r>
          </a:p>
          <a:p>
            <a:pPr eaLnBrk="1" hangingPunct="1">
              <a:lnSpc>
                <a:spcPct val="90000"/>
              </a:lnSpc>
            </a:pPr>
            <a:r>
              <a:rPr lang="hr-HR" sz="3200" smtClean="0"/>
              <a:t>Obilježava se 16. listopada, na dan kada je 1945. godine osnovan “Food and Agriculture Organization” (FAO), ogranak Ujedinjenih naroda koji se bavi hranom i razvojem agrikulture u svijetu.</a:t>
            </a:r>
            <a:r>
              <a:rPr lang="hr-HR" smtClean="0">
                <a:latin typeface="Arial" charset="0"/>
              </a:rPr>
              <a:t> </a:t>
            </a:r>
            <a:endParaRPr lang="hr-HR" smtClean="0"/>
          </a:p>
        </p:txBody>
      </p:sp>
      <p:cxnSp>
        <p:nvCxnSpPr>
          <p:cNvPr id="5" name="Kutni poveznik 4"/>
          <p:cNvCxnSpPr/>
          <p:nvPr/>
        </p:nvCxnSpPr>
        <p:spPr>
          <a:xfrm>
            <a:off x="909638" y="3284538"/>
            <a:ext cx="360362" cy="28892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9638" y="3846513"/>
            <a:ext cx="439737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 advTm="191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71775" y="358775"/>
            <a:ext cx="6337300" cy="6238875"/>
          </a:xfrm>
        </p:spPr>
        <p:txBody>
          <a:bodyPr/>
          <a:lstStyle/>
          <a:p>
            <a:pPr eaLnBrk="1" hangingPunct="1"/>
            <a:r>
              <a:rPr lang="hr-HR" sz="3200" smtClean="0"/>
              <a:t>Na taj dan slavimo hranu, ali i razmjenu, napredak i raznolikost poljoprivrede. </a:t>
            </a:r>
          </a:p>
          <a:p>
            <a:pPr eaLnBrk="1" hangingPunct="1"/>
            <a:r>
              <a:rPr lang="hr-HR" sz="3200" smtClean="0"/>
              <a:t>Cilj obilježavanja ovog dana je i pojačati svijest javnosti o problemu nedostatka hrane u svijetu te ojačati solidarnost zemalja u borbi protiv gladi, pothranjenosti i siromaštva. </a:t>
            </a:r>
          </a:p>
          <a:p>
            <a:pPr eaLnBrk="1" hangingPunct="1"/>
            <a:r>
              <a:rPr lang="hr-HR" sz="3200" smtClean="0"/>
              <a:t>Iako u našim razvijenim zemljama obilujemo hranom, a trošimo je i previše, u siromašnim zemljama vlada glad. </a:t>
            </a:r>
          </a:p>
        </p:txBody>
      </p:sp>
      <p:pic>
        <p:nvPicPr>
          <p:cNvPr id="18437" name="Picture 5" descr="WFD_2013_prv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49275"/>
            <a:ext cx="2476500" cy="56673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 advTm="3070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388" y="115888"/>
            <a:ext cx="8785225" cy="4581525"/>
          </a:xfrm>
        </p:spPr>
        <p:txBody>
          <a:bodyPr/>
          <a:lstStyle/>
          <a:p>
            <a:pPr eaLnBrk="1" hangingPunct="1"/>
            <a:r>
              <a:rPr lang="hr-HR" sz="2800" smtClean="0"/>
              <a:t>Prema posljednjim podacima koje je FAO objavila ove godine, u svijetu je pothranjeno gotovo </a:t>
            </a:r>
            <a:r>
              <a:rPr lang="hr-HR" sz="2800" b="1" smtClean="0"/>
              <a:t>870 milijuna ljudi</a:t>
            </a:r>
            <a:r>
              <a:rPr lang="hr-HR" sz="2800" smtClean="0"/>
              <a:t> tj. svaki osmi čovjek. </a:t>
            </a:r>
          </a:p>
          <a:p>
            <a:pPr eaLnBrk="1" hangingPunct="1"/>
            <a:r>
              <a:rPr lang="hr-HR" sz="2800" smtClean="0"/>
              <a:t>Velika većina pothranjenih je iz zemalja u razvoju, njih čak 852 milijuna, dok 15 milijuna dolazi iz razvijenih zemalja. </a:t>
            </a:r>
          </a:p>
          <a:p>
            <a:pPr eaLnBrk="1" hangingPunct="1"/>
            <a:r>
              <a:rPr lang="hr-HR" sz="2800" smtClean="0"/>
              <a:t>Ako gledamo posljednja dva desetljeća, broj gladnih u svijetu se smanjio (1992. godine postotak pothranjenih u svijetu iznosio je 19% svjetske populacije (milijardu ljudi), a danas je taj postotak 12%). </a:t>
            </a:r>
          </a:p>
        </p:txBody>
      </p:sp>
      <p:pic>
        <p:nvPicPr>
          <p:cNvPr id="19460" name="Picture 4" descr="gla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4292600"/>
            <a:ext cx="3024188" cy="2265363"/>
          </a:xfrm>
          <a:prstGeom prst="rect">
            <a:avLst/>
          </a:prstGeom>
          <a:noFill/>
        </p:spPr>
      </p:pic>
      <p:pic>
        <p:nvPicPr>
          <p:cNvPr id="19461" name="Picture 5" descr="g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4663" y="4292600"/>
            <a:ext cx="4103687" cy="22764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 advTm="15717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214313" y="69850"/>
            <a:ext cx="8929687" cy="6238875"/>
          </a:xfrm>
        </p:spPr>
        <p:txBody>
          <a:bodyPr/>
          <a:lstStyle/>
          <a:p>
            <a:r>
              <a:rPr lang="hr-HR" sz="2800" smtClean="0"/>
              <a:t>Središnja su tema obilježavanja Svjetskog dana hrane 2013. „Održivi prehrambeni sustavi u svrhu dostupnosti sigurne hrane i nutritivno vrijedne prehrane”.</a:t>
            </a:r>
          </a:p>
          <a:p>
            <a:r>
              <a:rPr lang="hr-HR" sz="2800" smtClean="0"/>
              <a:t>Poboljšavanje kvalitete u prehrambenom lancu najveći je izazov današnjih generacija. Zbog želje za što većom ekonomskom dobiti, smanjuje se kvaliteta hrane, a to treba zaustaviti povećanom kontrolom proizvođača hrane, distribucije i prodaje hrane te nadzorom i ispitivanjem hrane u laboratorijima.</a:t>
            </a:r>
          </a:p>
        </p:txBody>
      </p:sp>
      <p:pic>
        <p:nvPicPr>
          <p:cNvPr id="29700" name="Picture 4" descr="k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4149725"/>
            <a:ext cx="4751388" cy="237648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 advTm="30709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aslov 1"/>
          <p:cNvPicPr>
            <a:picLocks noGrp="1" noChangeArrowheads="1"/>
          </p:cNvPicPr>
          <p:nvPr>
            <p:ph type="title"/>
          </p:nvPr>
        </p:nvPicPr>
        <p:blipFill>
          <a:blip r:embed="rId2"/>
          <a:srcRect l="2449" t="28227" r="24947"/>
          <a:stretch>
            <a:fillRect/>
          </a:stretch>
        </p:blipFill>
        <p:spPr bwMode="auto">
          <a:xfrm>
            <a:off x="0" y="0"/>
            <a:ext cx="5364163" cy="2082800"/>
          </a:xfrm>
        </p:spPr>
      </p:pic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0825" y="3500438"/>
            <a:ext cx="8642350" cy="31591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hr-HR" sz="3200" smtClean="0"/>
          </a:p>
          <a:p>
            <a:pPr marL="0" indent="0" eaLnBrk="1" hangingPunct="1">
              <a:lnSpc>
                <a:spcPct val="80000"/>
              </a:lnSpc>
            </a:pPr>
            <a:r>
              <a:rPr lang="hr-HR" sz="3200" smtClean="0"/>
              <a:t> </a:t>
            </a:r>
            <a:r>
              <a:rPr lang="vi-VN" sz="3200" smtClean="0">
                <a:latin typeface="Tw Cen MT" pitchFamily="34" charset="0"/>
              </a:rPr>
              <a:t>Zašto ta kompanija svjetskog glasa, najjači lanac brze hrane, pojam za hamburgere ima svoj 'anti' dan? </a:t>
            </a:r>
            <a:endParaRPr lang="hr-HR" sz="3200" smtClean="0"/>
          </a:p>
          <a:p>
            <a:pPr marL="0" indent="0" eaLnBrk="1" hangingPunct="1">
              <a:lnSpc>
                <a:spcPct val="80000"/>
              </a:lnSpc>
            </a:pPr>
            <a:r>
              <a:rPr lang="hr-HR" sz="3200" smtClean="0"/>
              <a:t> </a:t>
            </a:r>
            <a:r>
              <a:rPr lang="vi-VN" sz="3200" smtClean="0">
                <a:latin typeface="Tw Cen MT" pitchFamily="34" charset="0"/>
              </a:rPr>
              <a:t>Odgovor je jednostavan - McDonald's je odgovoran za smrt milijuna životinja godišnje, za njihov loš tretman i brutalno klanje.</a:t>
            </a:r>
            <a:endParaRPr lang="hr-HR" sz="3200" smtClean="0"/>
          </a:p>
        </p:txBody>
      </p:sp>
      <p:pic>
        <p:nvPicPr>
          <p:cNvPr id="21510" name="Picture 6" descr="amd"/>
          <p:cNvPicPr>
            <a:picLocks noChangeAspect="1" noChangeArrowheads="1"/>
          </p:cNvPicPr>
          <p:nvPr/>
        </p:nvPicPr>
        <p:blipFill>
          <a:blip r:embed="rId3"/>
          <a:srcRect b="15315"/>
          <a:stretch>
            <a:fillRect/>
          </a:stretch>
        </p:blipFill>
        <p:spPr bwMode="auto">
          <a:xfrm>
            <a:off x="3276600" y="1201738"/>
            <a:ext cx="5543550" cy="27241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2336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aslov 1"/>
          <p:cNvPicPr>
            <a:picLocks noGrp="1" noChangeArrowheads="1"/>
          </p:cNvPicPr>
          <p:nvPr>
            <p:ph type="title" idx="4294967295"/>
          </p:nvPr>
        </p:nvPicPr>
        <p:blipFill>
          <a:blip r:embed="rId2"/>
          <a:srcRect t="31346" r="29007"/>
          <a:stretch>
            <a:fillRect/>
          </a:stretch>
        </p:blipFill>
        <p:spPr bwMode="auto">
          <a:xfrm>
            <a:off x="3863975" y="188913"/>
            <a:ext cx="5245100" cy="1992312"/>
          </a:xfrm>
        </p:spPr>
      </p:pic>
      <p:sp>
        <p:nvSpPr>
          <p:cNvPr id="3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989138"/>
            <a:ext cx="8686800" cy="45259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hr-HR" sz="2800" smtClean="0"/>
          </a:p>
          <a:p>
            <a:pPr marL="0" indent="0" eaLnBrk="1" hangingPunct="1">
              <a:lnSpc>
                <a:spcPct val="80000"/>
              </a:lnSpc>
            </a:pPr>
            <a:r>
              <a:rPr lang="vi-VN" sz="2800" smtClean="0">
                <a:latin typeface="Tw Cen MT" pitchFamily="34" charset="0"/>
              </a:rPr>
              <a:t>Postoji direktna povezanost (koju i sami priznaju) McDonald'sa sa sječom prašuma koje se krče radi stvaranja pašnjaka.</a:t>
            </a:r>
            <a:endParaRPr lang="hr-HR" sz="2800" smtClean="0"/>
          </a:p>
          <a:p>
            <a:pPr marL="0" indent="0" eaLnBrk="1" hangingPunct="1">
              <a:lnSpc>
                <a:spcPct val="80000"/>
              </a:lnSpc>
            </a:pPr>
            <a:r>
              <a:rPr lang="hr-HR" sz="2800" smtClean="0"/>
              <a:t> </a:t>
            </a:r>
            <a:r>
              <a:rPr lang="vi-VN" sz="2800" smtClean="0">
                <a:latin typeface="Tw Cen MT" pitchFamily="34" charset="0"/>
              </a:rPr>
              <a:t>Krčenjem prašuma istrebljuju se brojne biljne i životinjske vrste, protjeruje se stanovništvo koje živi u prašumama, a spaljivanjem se uvelike potiče globalno zatopljenje. </a:t>
            </a:r>
            <a:endParaRPr lang="hr-HR" sz="2800" smtClean="0"/>
          </a:p>
          <a:p>
            <a:pPr marL="0" indent="0" eaLnBrk="1" hangingPunct="1">
              <a:lnSpc>
                <a:spcPct val="80000"/>
              </a:lnSpc>
            </a:pPr>
            <a:r>
              <a:rPr lang="hr-HR" sz="2800" smtClean="0"/>
              <a:t> </a:t>
            </a:r>
            <a:r>
              <a:rPr lang="vi-VN" sz="2800" smtClean="0">
                <a:latin typeface="Tw Cen MT" pitchFamily="34" charset="0"/>
              </a:rPr>
              <a:t>Godišnje nestanu velike površine šuma za koje je među glavnim krivcima proizvodnja mesa, čiji veliki korisnik je upravo McDonald's svojom stalnom potražnjom. </a:t>
            </a:r>
            <a:endParaRPr lang="hr-HR" sz="2800" smtClean="0"/>
          </a:p>
          <a:p>
            <a:pPr marL="0" indent="0" eaLnBrk="1" hangingPunct="1">
              <a:lnSpc>
                <a:spcPct val="80000"/>
              </a:lnSpc>
            </a:pPr>
            <a:r>
              <a:rPr lang="hr-HR" sz="2800" smtClean="0"/>
              <a:t> </a:t>
            </a:r>
            <a:r>
              <a:rPr lang="vi-VN" sz="2800" smtClean="0">
                <a:latin typeface="Tw Cen MT" pitchFamily="34" charset="0"/>
              </a:rPr>
              <a:t>Samom industrijom proizvodnje mesa nanose se i druge štete po okoliš, kao i zrak, vode i brojne životinjske vrste.</a:t>
            </a:r>
            <a:endParaRPr lang="hr-HR" sz="2800" smtClean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404813"/>
            <a:ext cx="2303462" cy="185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2336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hr-HR" smtClean="0">
                <a:ln>
                  <a:noFill/>
                </a:ln>
              </a:rPr>
              <a:t>Izvori:</a:t>
            </a: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mtClean="0"/>
              <a:t>Svjetski dan hrane (http://hr.wikipedia.org/wiki/Svjetski_dan_hrane) </a:t>
            </a:r>
          </a:p>
          <a:p>
            <a:r>
              <a:rPr lang="hr-HR" smtClean="0"/>
              <a:t>16. listopada - Svjetski dan hrane (http://www.skole.hr/veliki-odmor/kalendar?news_id=7667) </a:t>
            </a:r>
          </a:p>
          <a:p>
            <a:r>
              <a:rPr lang="hr-HR" smtClean="0"/>
              <a:t>16.10.02. Svjetski dan borbe protiv McDonald'sa (http://www.prijatelji-zivotinja.hr/index.hr.php?id=439) </a:t>
            </a:r>
          </a:p>
          <a:p>
            <a:r>
              <a:rPr lang="hr-HR" smtClean="0"/>
              <a:t>16. listopada – Svjetski dan hrane (http://www.skolskiportal.hr/clanak/130-16-listopada-svjetski-dan-hrane/)</a:t>
            </a:r>
          </a:p>
          <a:p>
            <a:endParaRPr lang="hr-HR" smtClean="0"/>
          </a:p>
          <a:p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827584" y="836712"/>
            <a:ext cx="3217547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IZRADILA:</a:t>
            </a:r>
            <a:br>
              <a:rPr lang="hr-H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</a:br>
            <a:endParaRPr lang="hr-HR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Nasmiješeno lice 6"/>
          <p:cNvSpPr/>
          <p:nvPr/>
        </p:nvSpPr>
        <p:spPr>
          <a:xfrm rot="20579723">
            <a:off x="5541963" y="566738"/>
            <a:ext cx="2638425" cy="259238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446573" y="2635064"/>
            <a:ext cx="361092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54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valentina</a:t>
            </a:r>
            <a:endParaRPr lang="hr-HR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2699792" y="3558394"/>
            <a:ext cx="233839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kovač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0.6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4|1.4|1.1|1.1|1.3|3.2|3.2|1.3|1.3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|2.2|11.1|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7|4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|2.2|11.1|5"/>
</p:tagLst>
</file>

<file path=ppt/theme/theme1.xml><?xml version="1.0" encoding="utf-8"?>
<a:theme xmlns:a="http://schemas.openxmlformats.org/drawingml/2006/main" name="Slamnati krov">
  <a:themeElements>
    <a:clrScheme name="Slamnati krov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j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amnati krov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lamnati krov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636</TotalTime>
  <Words>372</Words>
  <Application>Microsoft Office PowerPoint</Application>
  <PresentationFormat>On-screen Show (4:3)</PresentationFormat>
  <Paragraphs>24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Tw Cen MT</vt:lpstr>
      <vt:lpstr>Calibri</vt:lpstr>
      <vt:lpstr>Tahoma</vt:lpstr>
      <vt:lpstr>Slamnati krov</vt:lpstr>
      <vt:lpstr>Slamnati krov</vt:lpstr>
      <vt:lpstr>Slamnati krov</vt:lpstr>
      <vt:lpstr>Slamnati krov</vt:lpstr>
      <vt:lpstr>Slamnati krov</vt:lpstr>
      <vt:lpstr>Slide 1</vt:lpstr>
      <vt:lpstr>Slide 2</vt:lpstr>
      <vt:lpstr>Slide 3</vt:lpstr>
      <vt:lpstr>Slide 4</vt:lpstr>
      <vt:lpstr>Slide 5</vt:lpstr>
      <vt:lpstr>Slide 6</vt:lpstr>
      <vt:lpstr>Slide 7</vt:lpstr>
      <vt:lpstr>Izvori: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Tina</dc:creator>
  <cp:lastModifiedBy>Andreja</cp:lastModifiedBy>
  <cp:revision>47</cp:revision>
  <dcterms:created xsi:type="dcterms:W3CDTF">2013-10-28T15:07:15Z</dcterms:created>
  <dcterms:modified xsi:type="dcterms:W3CDTF">2014-05-05T06:28:55Z</dcterms:modified>
</cp:coreProperties>
</file>