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 smtClean="0"/>
              <a:t>PROLJETNICE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75660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98" y="509451"/>
            <a:ext cx="8915400" cy="5623839"/>
          </a:xfrm>
        </p:spPr>
        <p:txBody>
          <a:bodyPr>
            <a:normAutofit/>
          </a:bodyPr>
          <a:lstStyle/>
          <a:p>
            <a:r>
              <a:rPr lang="hr-HR" sz="4200" dirty="0" smtClean="0"/>
              <a:t>PASJI ZUB</a:t>
            </a:r>
          </a:p>
          <a:p>
            <a:r>
              <a:rPr lang="hr-HR" sz="4200" dirty="0" smtClean="0"/>
              <a:t>Listovi rastu u paru, cvjetovi su pojedinačni</a:t>
            </a:r>
          </a:p>
          <a:p>
            <a:r>
              <a:rPr lang="hr-HR" sz="4200" dirty="0" smtClean="0"/>
              <a:t>Raste u središnjoj i južnoj </a:t>
            </a:r>
            <a:r>
              <a:rPr lang="hr-HR" sz="4200" dirty="0" err="1" smtClean="0"/>
              <a:t>Europi,te</a:t>
            </a:r>
            <a:r>
              <a:rPr lang="hr-HR" sz="4200" dirty="0" smtClean="0"/>
              <a:t> u dijelovima Azije sve do Japana</a:t>
            </a:r>
          </a:p>
          <a:p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497" y="4127863"/>
            <a:ext cx="3187337" cy="24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4200" dirty="0" smtClean="0"/>
          </a:p>
          <a:p>
            <a:pPr marL="0" indent="0">
              <a:buNone/>
            </a:pPr>
            <a:r>
              <a:rPr lang="hr-HR" sz="4200" dirty="0" smtClean="0"/>
              <a:t>        IZRADILA:</a:t>
            </a:r>
          </a:p>
          <a:p>
            <a:pPr marL="0" indent="0">
              <a:buNone/>
            </a:pPr>
            <a:r>
              <a:rPr lang="hr-HR" sz="4200" dirty="0"/>
              <a:t> </a:t>
            </a:r>
            <a:r>
              <a:rPr lang="hr-HR" sz="4200" dirty="0" smtClean="0"/>
              <a:t>                         Nina </a:t>
            </a:r>
            <a:r>
              <a:rPr lang="hr-HR" sz="4200" dirty="0" err="1" smtClean="0"/>
              <a:t>Ivinović</a:t>
            </a:r>
            <a:endParaRPr lang="hr-HR" sz="4200" dirty="0"/>
          </a:p>
        </p:txBody>
      </p:sp>
    </p:spTree>
    <p:extLst>
      <p:ext uri="{BB962C8B-B14F-4D97-AF65-F5344CB8AC3E}">
        <p14:creationId xmlns:p14="http://schemas.microsoft.com/office/powerpoint/2010/main" val="11123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87383"/>
            <a:ext cx="8915400" cy="5623839"/>
          </a:xfrm>
        </p:spPr>
        <p:txBody>
          <a:bodyPr>
            <a:normAutofit/>
          </a:bodyPr>
          <a:lstStyle/>
          <a:p>
            <a:r>
              <a:rPr lang="hr-HR" sz="4200" dirty="0" smtClean="0"/>
              <a:t>Proljetnice su biljke koje nam svojim pupanjem nagovještaju dolazak proljeća</a:t>
            </a:r>
          </a:p>
          <a:p>
            <a:r>
              <a:rPr lang="hr-HR" sz="4200" dirty="0" smtClean="0"/>
              <a:t>Ove biljke su uglavnom zaštićene i treba ih oprezno brati</a:t>
            </a: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66" y="3944983"/>
            <a:ext cx="4011521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589213" y="234950"/>
            <a:ext cx="8915400" cy="5676900"/>
          </a:xfrm>
        </p:spPr>
        <p:txBody>
          <a:bodyPr>
            <a:noAutofit/>
          </a:bodyPr>
          <a:lstStyle/>
          <a:p>
            <a:r>
              <a:rPr lang="hr-HR" sz="4200" b="1" dirty="0"/>
              <a:t>Zaštićene proljetnice: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 smtClean="0"/>
              <a:t>visibaba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/>
              <a:t>planinski jaglac 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/>
              <a:t>šafran 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/>
              <a:t>šumska </a:t>
            </a:r>
            <a:r>
              <a:rPr lang="hr-HR" sz="4200" dirty="0" smtClean="0"/>
              <a:t>ciklama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/>
              <a:t>mirisna ljubica 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/>
              <a:t>pasji zub </a:t>
            </a:r>
            <a:r>
              <a:rPr lang="hr-HR" sz="4200" dirty="0"/>
              <a:t/>
            </a:r>
            <a:br>
              <a:rPr lang="hr-HR" sz="4200" dirty="0"/>
            </a:br>
            <a:r>
              <a:rPr lang="hr-HR" sz="4200" dirty="0" err="1"/>
              <a:t>drijemovci</a:t>
            </a:r>
            <a:r>
              <a:rPr lang="hr-HR" sz="4200" dirty="0"/>
              <a:t> ili zvončići </a:t>
            </a:r>
            <a:endParaRPr lang="hr-HR" sz="4200" dirty="0"/>
          </a:p>
        </p:txBody>
      </p:sp>
    </p:spTree>
    <p:extLst>
      <p:ext uri="{BB962C8B-B14F-4D97-AF65-F5344CB8AC3E}">
        <p14:creationId xmlns:p14="http://schemas.microsoft.com/office/powerpoint/2010/main" val="56746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4504"/>
            <a:ext cx="8915400" cy="5799908"/>
          </a:xfrm>
        </p:spPr>
        <p:txBody>
          <a:bodyPr>
            <a:normAutofit/>
          </a:bodyPr>
          <a:lstStyle/>
          <a:p>
            <a:r>
              <a:rPr lang="hr-HR" sz="4200" dirty="0" smtClean="0"/>
              <a:t>JAGLAC</a:t>
            </a:r>
          </a:p>
          <a:p>
            <a:r>
              <a:rPr lang="hr-HR" sz="4200" dirty="0" smtClean="0"/>
              <a:t>Cvjetovi su mu prepoznatljive jarko žute boje, a listovi su prizemni i složeni u rozetu</a:t>
            </a:r>
          </a:p>
          <a:p>
            <a:r>
              <a:rPr lang="hr-HR" sz="4200" dirty="0" smtClean="0"/>
              <a:t>Možemo ga naći na livadama i proplancima, ali i u voćnjacima i grmlju</a:t>
            </a:r>
          </a:p>
          <a:p>
            <a:pPr marL="742950" indent="-742950">
              <a:buFont typeface="+mj-lt"/>
              <a:buAutoNum type="arabicPeriod"/>
            </a:pP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27" y="4402182"/>
            <a:ext cx="3335383" cy="19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2880"/>
            <a:ext cx="8915400" cy="5728342"/>
          </a:xfrm>
        </p:spPr>
        <p:txBody>
          <a:bodyPr>
            <a:normAutofit/>
          </a:bodyPr>
          <a:lstStyle/>
          <a:p>
            <a:r>
              <a:rPr lang="hr-HR" sz="4200" dirty="0" smtClean="0"/>
              <a:t>ŠAFRAN</a:t>
            </a:r>
          </a:p>
          <a:p>
            <a:r>
              <a:rPr lang="hr-HR" sz="4200" dirty="0" smtClean="0"/>
              <a:t>Cvjetovi šafrana su visoki od 8 do 15 cm, oni su žuti, ljubičasti i bijeli</a:t>
            </a:r>
          </a:p>
          <a:p>
            <a:r>
              <a:rPr lang="hr-HR" sz="4200" dirty="0" smtClean="0"/>
              <a:t>Raste na sunčanim i toplim pozicijama, ali povremena sjena im neće spriječiti razvoj</a:t>
            </a: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025004"/>
            <a:ext cx="2286000" cy="38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1440"/>
            <a:ext cx="8915400" cy="5819782"/>
          </a:xfrm>
        </p:spPr>
        <p:txBody>
          <a:bodyPr>
            <a:normAutofit/>
          </a:bodyPr>
          <a:lstStyle/>
          <a:p>
            <a:r>
              <a:rPr lang="hr-HR" sz="4200" dirty="0" smtClean="0"/>
              <a:t>VISIBABA</a:t>
            </a:r>
          </a:p>
          <a:p>
            <a:r>
              <a:rPr lang="hr-HR" sz="4200" dirty="0" smtClean="0"/>
              <a:t>Ima duguljaste svijetlozelene ili plavozelene listove, cvjetovi su joj obješeni, zato je prepoznatljiva</a:t>
            </a:r>
          </a:p>
          <a:p>
            <a:r>
              <a:rPr lang="hr-HR" sz="4200" dirty="0" smtClean="0"/>
              <a:t>Najčešće se nalazi u Europi i Aziji</a:t>
            </a: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08" y="4402182"/>
            <a:ext cx="3234962" cy="1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9006"/>
            <a:ext cx="8915400" cy="5702216"/>
          </a:xfrm>
        </p:spPr>
        <p:txBody>
          <a:bodyPr>
            <a:normAutofit/>
          </a:bodyPr>
          <a:lstStyle/>
          <a:p>
            <a:r>
              <a:rPr lang="hr-HR" sz="4200" dirty="0" smtClean="0"/>
              <a:t>ZVONČIĆI</a:t>
            </a:r>
          </a:p>
          <a:p>
            <a:r>
              <a:rPr lang="hr-HR" sz="4200" dirty="0" smtClean="0"/>
              <a:t>Cvjetovi su obično skupljeni u cvast, imaju puzavu ili viseću formu</a:t>
            </a:r>
          </a:p>
          <a:p>
            <a:r>
              <a:rPr lang="hr-HR" sz="4200" dirty="0" smtClean="0"/>
              <a:t>Najviše ih ima u južnoj Europi i Turskoj</a:t>
            </a: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54" y="4118065"/>
            <a:ext cx="3222716" cy="23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8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74320"/>
            <a:ext cx="8915400" cy="5636902"/>
          </a:xfrm>
        </p:spPr>
        <p:txBody>
          <a:bodyPr>
            <a:normAutofit/>
          </a:bodyPr>
          <a:lstStyle/>
          <a:p>
            <a:r>
              <a:rPr lang="hr-HR" sz="4200" dirty="0" smtClean="0"/>
              <a:t>ŠUMSKA CIKLAMA</a:t>
            </a:r>
          </a:p>
          <a:p>
            <a:r>
              <a:rPr lang="hr-HR" sz="4200" dirty="0" smtClean="0"/>
              <a:t>Trajna zeljasta biljka iz porodice jaglaca, ima uspravnu stabljiku, cvjetovi su pojedinačni, pognuti i ugodna mirisa</a:t>
            </a:r>
          </a:p>
          <a:p>
            <a:r>
              <a:rPr lang="hr-HR" sz="4200" dirty="0" err="1" smtClean="0"/>
              <a:t>Rasprostanjena</a:t>
            </a:r>
            <a:r>
              <a:rPr lang="hr-HR" sz="4200" dirty="0" smtClean="0"/>
              <a:t> je na području južne i srednje Europe</a:t>
            </a: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4605745"/>
            <a:ext cx="2965269" cy="20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5943"/>
            <a:ext cx="8915400" cy="5715279"/>
          </a:xfrm>
        </p:spPr>
        <p:txBody>
          <a:bodyPr>
            <a:normAutofit/>
          </a:bodyPr>
          <a:lstStyle/>
          <a:p>
            <a:r>
              <a:rPr lang="hr-HR" sz="4200" dirty="0" smtClean="0"/>
              <a:t>MIRISNA LJUBICA</a:t>
            </a:r>
          </a:p>
          <a:p>
            <a:r>
              <a:rPr lang="hr-HR" sz="4200" dirty="0" smtClean="0"/>
              <a:t>Cvjetovi su pojedinačni, promjera od 1,5 do 2 cm</a:t>
            </a:r>
          </a:p>
          <a:p>
            <a:r>
              <a:rPr lang="hr-HR" sz="4200" dirty="0" smtClean="0"/>
              <a:t>Rasprostranjena je na velikom djelu Europe i Azije</a:t>
            </a:r>
            <a:endParaRPr lang="hr-HR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335" y="3735977"/>
            <a:ext cx="3469277" cy="28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298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208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PROLJETNICE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PROLJETNICE</dc:title>
  <dc:creator>Microsoft</dc:creator>
  <cp:lastModifiedBy>Microsoft</cp:lastModifiedBy>
  <cp:revision>5</cp:revision>
  <dcterms:created xsi:type="dcterms:W3CDTF">2017-06-12T13:25:05Z</dcterms:created>
  <dcterms:modified xsi:type="dcterms:W3CDTF">2017-06-12T14:01:23Z</dcterms:modified>
</cp:coreProperties>
</file>