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50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899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998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971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97977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37548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102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060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787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74355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243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4D281AE-49A8-45BD-BF87-A2B08AA5AC03}" type="datetimeFigureOut">
              <a:rPr lang="hr-HR" smtClean="0"/>
              <a:t>8.4.2024.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4042ED-4D65-463B-B60A-C2BE1FA1C105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6149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A12D84-76C2-4BA0-8E10-7A177410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6600" dirty="0" err="1"/>
              <a:t>RačuNanje</a:t>
            </a:r>
            <a:br>
              <a:rPr lang="hr-HR" sz="6600" dirty="0"/>
            </a:br>
            <a:r>
              <a:rPr lang="hr-HR" sz="6600" dirty="0"/>
              <a:t> u Logu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BDCA441-82B1-40BB-9097-9195DF5FCF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523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F3B0E9-C271-4A98-93A1-5CC5EEA2E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279" y="78867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hr-HR" dirty="0">
                <a:solidFill>
                  <a:schemeClr val="accent2">
                    <a:lumMod val="50000"/>
                  </a:schemeClr>
                </a:solidFill>
              </a:rPr>
              <a:t>Naredbe </a:t>
            </a:r>
            <a:br>
              <a:rPr lang="hr-HR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50000"/>
                  </a:schemeClr>
                </a:solidFill>
              </a:rPr>
              <a:t>koje vam </a:t>
            </a:r>
            <a:br>
              <a:rPr lang="hr-HR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50000"/>
                  </a:schemeClr>
                </a:solidFill>
              </a:rPr>
              <a:t>mogu olakšati </a:t>
            </a:r>
            <a:br>
              <a:rPr lang="hr-HR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hr-HR" dirty="0">
                <a:solidFill>
                  <a:schemeClr val="accent2">
                    <a:lumMod val="50000"/>
                  </a:schemeClr>
                </a:solidFill>
              </a:rPr>
              <a:t>rad u Logu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276C242E-D81C-41BC-888D-E836AAE5C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26" r="3" b="3033"/>
          <a:stretch/>
        </p:blipFill>
        <p:spPr>
          <a:xfrm>
            <a:off x="6096000" y="640080"/>
            <a:ext cx="5459470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9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292563-7DDD-4484-9D68-35CA02134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510" y="282575"/>
            <a:ext cx="7837170" cy="4351338"/>
          </a:xfrm>
        </p:spPr>
        <p:txBody>
          <a:bodyPr>
            <a:normAutofit/>
          </a:bodyPr>
          <a:lstStyle/>
          <a:p>
            <a:r>
              <a:rPr lang="hr-HR" sz="3200" dirty="0"/>
              <a:t>Upišite u naredbeni redak sljedeće naredbe i na kraju svakog retka pritisnite tipku ENTER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A860DAAE-A4F2-4B5B-8845-10F3936FA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1562100"/>
            <a:ext cx="3933825" cy="52959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CAEC315E-27A2-4934-8EE9-ABDEB2CDE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3427" y="1354294"/>
            <a:ext cx="3543300" cy="2981325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2B832531-B744-4D05-A8E1-35628658F2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7326" y="2161222"/>
            <a:ext cx="2838450" cy="3038475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54F107A1-C902-44DE-925F-FB88B916CC4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148"/>
          <a:stretch/>
        </p:blipFill>
        <p:spPr>
          <a:xfrm>
            <a:off x="8373427" y="4531519"/>
            <a:ext cx="3543300" cy="809625"/>
          </a:xfrm>
          <a:prstGeom prst="rect">
            <a:avLst/>
          </a:prstGeom>
        </p:spPr>
      </p:pic>
      <p:pic>
        <p:nvPicPr>
          <p:cNvPr id="15" name="Slika 14">
            <a:extLst>
              <a:ext uri="{FF2B5EF4-FFF2-40B4-BE49-F238E27FC236}">
                <a16:creationId xmlns:a16="http://schemas.microsoft.com/office/drawing/2014/main" id="{5951C218-F418-493F-A5BE-376FB3B61EE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618"/>
          <a:stretch/>
        </p:blipFill>
        <p:spPr>
          <a:xfrm>
            <a:off x="8373427" y="5566570"/>
            <a:ext cx="354330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99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niOkvir 5">
            <a:extLst>
              <a:ext uri="{FF2B5EF4-FFF2-40B4-BE49-F238E27FC236}">
                <a16:creationId xmlns:a16="http://schemas.microsoft.com/office/drawing/2014/main" id="{E3810044-8C40-4EE0-9B97-816664061F71}"/>
              </a:ext>
            </a:extLst>
          </p:cNvPr>
          <p:cNvSpPr txBox="1"/>
          <p:nvPr/>
        </p:nvSpPr>
        <p:spPr>
          <a:xfrm>
            <a:off x="1251678" y="1343382"/>
            <a:ext cx="4931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Naredbu </a:t>
            </a:r>
            <a:r>
              <a:rPr lang="hr-HR" sz="2800" b="1" dirty="0">
                <a:solidFill>
                  <a:srgbClr val="FF0000"/>
                </a:solidFill>
              </a:rPr>
              <a:t>PR</a:t>
            </a:r>
            <a:r>
              <a:rPr lang="hr-HR" sz="2800" dirty="0"/>
              <a:t> (kratica od </a:t>
            </a:r>
            <a:r>
              <a:rPr lang="hr-HR" sz="2800" b="1" dirty="0"/>
              <a:t>PRINT</a:t>
            </a:r>
            <a:r>
              <a:rPr lang="hr-HR" sz="2800" dirty="0"/>
              <a:t>) poznajete od prije,</a:t>
            </a:r>
            <a:br>
              <a:rPr lang="hr-HR" sz="2800" dirty="0"/>
            </a:br>
            <a:r>
              <a:rPr lang="hr-HR" sz="2800" dirty="0"/>
              <a:t> ona služi za </a:t>
            </a:r>
            <a:r>
              <a:rPr lang="hr-HR" sz="2800" b="1" dirty="0">
                <a:solidFill>
                  <a:srgbClr val="00B050"/>
                </a:solidFill>
              </a:rPr>
              <a:t>ISPIS</a:t>
            </a:r>
            <a:r>
              <a:rPr lang="hr-HR" sz="2800" b="1" dirty="0"/>
              <a:t>.</a:t>
            </a:r>
          </a:p>
          <a:p>
            <a:endParaRPr lang="hr-HR" sz="2800" b="1" dirty="0"/>
          </a:p>
          <a:p>
            <a:r>
              <a:rPr lang="hr-HR" sz="2800" b="1" dirty="0"/>
              <a:t>Primjer: </a:t>
            </a:r>
          </a:p>
          <a:p>
            <a:r>
              <a:rPr lang="hr-HR" sz="2800" b="1" dirty="0"/>
              <a:t>PR 2+3 </a:t>
            </a:r>
          </a:p>
          <a:p>
            <a:r>
              <a:rPr lang="hr-HR" sz="2800" dirty="0"/>
              <a:t>Ispisat će 5, tj. zbrojit će pribrojnike 2 i 3, kao u matematici. 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95C5D95E-27D5-4D36-8A6E-545F6B3B1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630" y="1343382"/>
            <a:ext cx="5688898" cy="5749290"/>
          </a:xfrm>
          <a:prstGeom prst="rect">
            <a:avLst/>
          </a:prstGeom>
        </p:spPr>
      </p:pic>
      <p:sp>
        <p:nvSpPr>
          <p:cNvPr id="10" name="Rezervirano mjesto sadržaja 2">
            <a:extLst>
              <a:ext uri="{FF2B5EF4-FFF2-40B4-BE49-F238E27FC236}">
                <a16:creationId xmlns:a16="http://schemas.microsoft.com/office/drawing/2014/main" id="{963068DC-9446-4887-9496-1EDAE7A2A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2213" y="274321"/>
            <a:ext cx="3446052" cy="765809"/>
          </a:xfrm>
        </p:spPr>
        <p:txBody>
          <a:bodyPr/>
          <a:lstStyle/>
          <a:p>
            <a:r>
              <a:rPr lang="hr-HR" sz="3200" dirty="0"/>
              <a:t>Rješenje zadatka: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475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28DA94-8829-410F-8F45-6A28809B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6864098" cy="1492132"/>
          </a:xfrm>
        </p:spPr>
        <p:txBody>
          <a:bodyPr>
            <a:normAutofit/>
          </a:bodyPr>
          <a:lstStyle/>
          <a:p>
            <a:r>
              <a:rPr lang="hr-HR" sz="3600" b="1" dirty="0">
                <a:solidFill>
                  <a:srgbClr val="00B050"/>
                </a:solidFill>
                <a:latin typeface="+mn-lt"/>
              </a:rPr>
              <a:t>Zapišite:</a:t>
            </a:r>
            <a:br>
              <a:rPr lang="hr-HR" dirty="0"/>
            </a:br>
            <a:r>
              <a:rPr lang="hr-HR" dirty="0"/>
              <a:t>RAČUNANJE U LOGU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7D021BE2-E337-41B0-AB84-FE019DE8E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12" y="3228975"/>
            <a:ext cx="10086975" cy="3629025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49DB20C2-7D2B-4B01-A1F8-77B4E0A39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1872" y="190500"/>
            <a:ext cx="283845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3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512586-975D-45E2-94B1-C69D3DE36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238" y="0"/>
            <a:ext cx="10178322" cy="1142999"/>
          </a:xfrm>
        </p:spPr>
        <p:txBody>
          <a:bodyPr>
            <a:normAutofit/>
          </a:bodyPr>
          <a:lstStyle/>
          <a:p>
            <a:r>
              <a:rPr lang="hr-HR" sz="4400" dirty="0"/>
              <a:t>Proučite </a:t>
            </a:r>
            <a:r>
              <a:rPr lang="hr-HR" sz="4400" b="1" dirty="0"/>
              <a:t>vježbu 22 </a:t>
            </a:r>
            <a:r>
              <a:rPr lang="hr-HR" sz="4400" dirty="0"/>
              <a:t>u udžbeniku na str. 82. 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99A32DEE-CA2C-44BE-A5CD-17DEAD9B1C25}"/>
              </a:ext>
            </a:extLst>
          </p:cNvPr>
          <p:cNvSpPr txBox="1"/>
          <p:nvPr/>
        </p:nvSpPr>
        <p:spPr>
          <a:xfrm>
            <a:off x="853440" y="1142999"/>
            <a:ext cx="5234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/>
              <a:t>Program za zbrajanje dvaju brojeva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5D6E7094-34C8-4446-8F4E-C12C5DD92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238" y="1861480"/>
            <a:ext cx="4514850" cy="1895475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D3FE0869-92DF-4DA1-8B1D-84B45CCEE678}"/>
              </a:ext>
            </a:extLst>
          </p:cNvPr>
          <p:cNvSpPr txBox="1"/>
          <p:nvPr/>
        </p:nvSpPr>
        <p:spPr>
          <a:xfrm>
            <a:off x="881753" y="4103370"/>
            <a:ext cx="110640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dirty="0"/>
              <a:t>Objašnjenje programa nalazi se na </a:t>
            </a:r>
            <a:r>
              <a:rPr lang="hr-HR" sz="3000" b="1" dirty="0"/>
              <a:t>str. 82 </a:t>
            </a:r>
            <a:r>
              <a:rPr lang="hr-HR" sz="3000" dirty="0"/>
              <a:t>u udžbeniku.</a:t>
            </a:r>
          </a:p>
          <a:p>
            <a:r>
              <a:rPr lang="hr-HR" sz="3000" dirty="0"/>
              <a:t>Proučite objašnjenje!</a:t>
            </a:r>
          </a:p>
          <a:p>
            <a:r>
              <a:rPr lang="hr-HR" sz="3000" dirty="0"/>
              <a:t>Po istom principu dopunite programe u zadacima </a:t>
            </a:r>
            <a:r>
              <a:rPr lang="hr-HR" sz="3000" b="1" dirty="0"/>
              <a:t>29., 30., 31., 32. </a:t>
            </a:r>
            <a:r>
              <a:rPr lang="hr-HR" sz="3000" dirty="0"/>
              <a:t>koji se nalaze u </a:t>
            </a:r>
            <a:r>
              <a:rPr lang="hr-HR" sz="3000" b="1" dirty="0"/>
              <a:t>radnoj bilježnici </a:t>
            </a:r>
            <a:r>
              <a:rPr lang="hr-HR" sz="3000" dirty="0"/>
              <a:t>na str. </a:t>
            </a:r>
            <a:r>
              <a:rPr lang="hr-HR" sz="3000" b="1" dirty="0"/>
              <a:t>33. </a:t>
            </a: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27E3B0BF-E543-4719-9B85-021470D0B30A}"/>
              </a:ext>
            </a:extLst>
          </p:cNvPr>
          <p:cNvSpPr txBox="1"/>
          <p:nvPr/>
        </p:nvSpPr>
        <p:spPr>
          <a:xfrm>
            <a:off x="7006590" y="1550252"/>
            <a:ext cx="45148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Naredba </a:t>
            </a:r>
            <a:r>
              <a:rPr lang="hr-HR" sz="4000" b="1" dirty="0">
                <a:solidFill>
                  <a:srgbClr val="FF0000"/>
                </a:solidFill>
              </a:rPr>
              <a:t>MAKE</a:t>
            </a:r>
            <a:r>
              <a:rPr lang="hr-HR" sz="4000" dirty="0"/>
              <a:t> je naredba pridruživanja</a:t>
            </a:r>
          </a:p>
        </p:txBody>
      </p:sp>
    </p:spTree>
    <p:extLst>
      <p:ext uri="{BB962C8B-B14F-4D97-AF65-F5344CB8AC3E}">
        <p14:creationId xmlns:p14="http://schemas.microsoft.com/office/powerpoint/2010/main" val="2069689658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76</TotalTime>
  <Words>138</Words>
  <Application>Microsoft Office PowerPoint</Application>
  <PresentationFormat>Široki zaslon</PresentationFormat>
  <Paragraphs>16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Značka</vt:lpstr>
      <vt:lpstr>RačuNanje  u Logu </vt:lpstr>
      <vt:lpstr>Naredbe  koje vam  mogu olakšati  rad u Logu</vt:lpstr>
      <vt:lpstr>PowerPoint prezentacija</vt:lpstr>
      <vt:lpstr>PowerPoint prezentacija</vt:lpstr>
      <vt:lpstr>Zapišite: RAČUNANJE U LOGU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RačuNanje  u Logu</dc:title>
  <dc:creator>Sabina Curić</dc:creator>
  <cp:lastModifiedBy>Sabina Curić</cp:lastModifiedBy>
  <cp:revision>1</cp:revision>
  <dcterms:created xsi:type="dcterms:W3CDTF">2022-01-23T16:41:08Z</dcterms:created>
  <dcterms:modified xsi:type="dcterms:W3CDTF">2024-04-08T00:53:28Z</dcterms:modified>
</cp:coreProperties>
</file>